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68791" autoAdjust="0"/>
  </p:normalViewPr>
  <p:slideViewPr>
    <p:cSldViewPr snapToGrid="0">
      <p:cViewPr>
        <p:scale>
          <a:sx n="84" d="100"/>
          <a:sy n="84" d="100"/>
        </p:scale>
        <p:origin x="-23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B215-2F3F-4AA6-835A-03362B46612C}" type="datetimeFigureOut">
              <a:rPr lang="et-EE" smtClean="0"/>
              <a:t>4.11.2016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B66E-F413-4C8D-9D6A-7A26FF6D37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983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B66E-F413-4C8D-9D6A-7A26FF6D37EF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837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B66E-F413-4C8D-9D6A-7A26FF6D37EF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092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B66E-F413-4C8D-9D6A-7A26FF6D37EF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571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B66E-F413-4C8D-9D6A-7A26FF6D37EF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379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B66E-F413-4C8D-9D6A-7A26FF6D37EF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064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B66E-F413-4C8D-9D6A-7A26FF6D37EF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2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0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9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2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7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6600" dirty="0" smtClean="0"/>
              <a:t>ERAKORRALISE MEDITSIINI TEHNIKU ÕPPEKAVA ÕEKS ÕPPIJA PILGU LÄBI</a:t>
            </a:r>
            <a:endParaRPr lang="et-EE" sz="66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MIRJAM TÜÜR, RN</a:t>
            </a:r>
            <a:br>
              <a:rPr lang="et-EE" dirty="0" smtClean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33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Enesetutvustus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t-EE" dirty="0" smtClean="0"/>
              <a:t>Hariduskäik: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09.2010 – 06.2011 – Tallinna Tervishoiu Kõrgkool – Erakorralise Meditsiini Tehnik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09.2011 – 01.2015 – Tallinna Tervishoiu Kõrgkool – Õde</a:t>
            </a:r>
          </a:p>
          <a:p>
            <a:pPr marL="201168" lvl="1" indent="0">
              <a:buNone/>
            </a:pPr>
            <a:endParaRPr lang="et-EE" sz="2000" dirty="0" smtClean="0"/>
          </a:p>
          <a:p>
            <a:r>
              <a:rPr lang="et-EE" dirty="0" smtClean="0"/>
              <a:t>Töökogemus: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Ida-Tallinna Keskhaigla EMO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Tallinna Kiirabi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SA Põhja-Eesti Regionaalhaigla kiirabikeskus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Tallinna Munitsipaal Perearstikeskus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err="1" smtClean="0"/>
              <a:t>CitoMed</a:t>
            </a:r>
            <a:r>
              <a:rPr lang="et-EE" sz="2000" dirty="0" smtClean="0"/>
              <a:t> OÜ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t-EE" sz="2000" dirty="0" smtClean="0"/>
              <a:t>Tallinna Tervishoiu Kõrgkool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067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erakorralise meditsiini tehniku õpe?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Naiskodukaitse - Ernaseltsi korraldatud võistluste meditsiini punkti kannatanu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Kiirabi – õppustel kannatanu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Väike-Maarja Päästekooli – õppuste kannatanu</a:t>
            </a:r>
          </a:p>
          <a:p>
            <a:pPr>
              <a:buFont typeface="Wingdings" panose="05000000000000000000" pitchFamily="2" charset="2"/>
              <a:buChar char="§"/>
            </a:pPr>
            <a:endParaRPr lang="et-E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Unistus hakata kiirabis sõitma</a:t>
            </a:r>
            <a:endParaRPr lang="et-E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Soov rohkem teada saada</a:t>
            </a:r>
            <a:endParaRPr lang="et-EE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0" y="4046220"/>
            <a:ext cx="363474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õppisin/kogesin?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400" dirty="0"/>
              <a:t>Esimesed </a:t>
            </a:r>
            <a:r>
              <a:rPr lang="et-EE" sz="2400" dirty="0" smtClean="0"/>
              <a:t>teadmised anatoomiast</a:t>
            </a:r>
            <a:endParaRPr lang="et-E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Esimesed teadmised haigustes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Erakorralise patsiendi käsitlus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Päästetööde korraldus</a:t>
            </a:r>
          </a:p>
          <a:p>
            <a:pPr>
              <a:buFont typeface="Wingdings" panose="05000000000000000000" pitchFamily="2" charset="2"/>
              <a:buChar char="§"/>
            </a:pPr>
            <a:endParaRPr lang="et-E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Praktilised tunnid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Meeletu kogus praktikat </a:t>
            </a:r>
            <a:r>
              <a:rPr lang="et-EE" sz="2400" dirty="0" err="1" smtClean="0"/>
              <a:t>EMO-s</a:t>
            </a:r>
            <a:r>
              <a:rPr lang="et-EE" sz="2400" dirty="0" smtClean="0"/>
              <a:t> ja Kiirabid</a:t>
            </a: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5"/>
          <a:stretch/>
        </p:blipFill>
        <p:spPr>
          <a:xfrm>
            <a:off x="5440248" y="2105806"/>
            <a:ext cx="3703752" cy="30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edasi?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EMT õpe ei osutunud nii raskeks kui kartsin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Tahtsin veel rohkem teada saada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Soovi kõrgharidus omandada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Õeks?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Kas saan </a:t>
            </a:r>
            <a:r>
              <a:rPr lang="et-EE" sz="2400" dirty="0" err="1" smtClean="0"/>
              <a:t>hakama</a:t>
            </a:r>
            <a:r>
              <a:rPr lang="et-EE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võtsin kaasa õe õppesse?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Tean, et eriala meeldib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Tean, mis ees ootab?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Ideed lõputööks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Lihtsam õppida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/>
              <a:t>Lihtsam praktikatel</a:t>
            </a:r>
          </a:p>
        </p:txBody>
      </p:sp>
    </p:spTree>
    <p:extLst>
      <p:ext uri="{BB962C8B-B14F-4D97-AF65-F5344CB8AC3E}">
        <p14:creationId xmlns:p14="http://schemas.microsoft.com/office/powerpoint/2010/main" val="11971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10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1945</TotalTime>
  <Words>164</Words>
  <Application>Microsoft Office PowerPoint</Application>
  <PresentationFormat>Ekraaniseanss (4:3)</PresentationFormat>
  <Paragraphs>48</Paragraphs>
  <Slides>7</Slides>
  <Notes>6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8" baseType="lpstr">
      <vt:lpstr>Retro</vt:lpstr>
      <vt:lpstr>ERAKORRALISE MEDITSIINI TEHNIKU ÕPPEKAVA ÕEKS ÕPPIJA PILGU LÄBI</vt:lpstr>
      <vt:lpstr>Enesetutvustus</vt:lpstr>
      <vt:lpstr>Miks erakorralise meditsiini tehniku õpe?</vt:lpstr>
      <vt:lpstr>Mida õppisin/kogesin?</vt:lpstr>
      <vt:lpstr>Mis edasi?</vt:lpstr>
      <vt:lpstr>Mida võtsin kaasa õe õppesse?</vt:lpstr>
      <vt:lpstr>Tänan kuulamast!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ERAKORRALISE MEDITSIINI TEHNIKU ÕPPEKAVA ÕEKS ÕPPIJA PILGU LÄBI</dc:title>
  <dc:creator>Mirjam Tüür</dc:creator>
  <cp:lastModifiedBy>Andra</cp:lastModifiedBy>
  <cp:revision>22</cp:revision>
  <dcterms:created xsi:type="dcterms:W3CDTF">2016-10-29T11:11:28Z</dcterms:created>
  <dcterms:modified xsi:type="dcterms:W3CDTF">2016-11-04T12:27:20Z</dcterms:modified>
</cp:coreProperties>
</file>