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sldIdLst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0693400" cy="7562850"/>
  <p:notesSz cx="10693400" cy="75628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/>
    <p:restoredTop sz="94673"/>
  </p:normalViewPr>
  <p:slideViewPr>
    <p:cSldViewPr>
      <p:cViewPr varScale="1">
        <p:scale>
          <a:sx n="98" d="100"/>
          <a:sy n="98" d="100"/>
        </p:scale>
        <p:origin x="1500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3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89277" y="2714295"/>
            <a:ext cx="3314844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7D9DBC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37121" y="5004106"/>
            <a:ext cx="6219157" cy="871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58595B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8700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829137" y="720013"/>
            <a:ext cx="472833" cy="633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846016" y="1810310"/>
            <a:ext cx="1160145" cy="168275"/>
          </a:xfrm>
          <a:custGeom>
            <a:avLst/>
            <a:gdLst/>
            <a:ahLst/>
            <a:cxnLst/>
            <a:rect l="l" t="t" r="r" b="b"/>
            <a:pathLst>
              <a:path w="1160145" h="168275">
                <a:moveTo>
                  <a:pt x="15125" y="36448"/>
                </a:moveTo>
                <a:lnTo>
                  <a:pt x="965" y="36448"/>
                </a:lnTo>
                <a:lnTo>
                  <a:pt x="0" y="37617"/>
                </a:lnTo>
                <a:lnTo>
                  <a:pt x="0" y="164998"/>
                </a:lnTo>
                <a:lnTo>
                  <a:pt x="965" y="165773"/>
                </a:lnTo>
                <a:lnTo>
                  <a:pt x="15125" y="165773"/>
                </a:lnTo>
                <a:lnTo>
                  <a:pt x="16090" y="164807"/>
                </a:lnTo>
                <a:lnTo>
                  <a:pt x="16187" y="104508"/>
                </a:lnTo>
                <a:lnTo>
                  <a:pt x="16484" y="103924"/>
                </a:lnTo>
                <a:lnTo>
                  <a:pt x="39121" y="103924"/>
                </a:lnTo>
                <a:lnTo>
                  <a:pt x="35471" y="99275"/>
                </a:lnTo>
                <a:lnTo>
                  <a:pt x="34709" y="98107"/>
                </a:lnTo>
                <a:lnTo>
                  <a:pt x="34518" y="97726"/>
                </a:lnTo>
                <a:lnTo>
                  <a:pt x="34518" y="96177"/>
                </a:lnTo>
                <a:lnTo>
                  <a:pt x="34899" y="95783"/>
                </a:lnTo>
                <a:lnTo>
                  <a:pt x="35674" y="94818"/>
                </a:lnTo>
                <a:lnTo>
                  <a:pt x="37958" y="92290"/>
                </a:lnTo>
                <a:lnTo>
                  <a:pt x="16865" y="92290"/>
                </a:lnTo>
                <a:lnTo>
                  <a:pt x="16090" y="91706"/>
                </a:lnTo>
                <a:lnTo>
                  <a:pt x="16090" y="37617"/>
                </a:lnTo>
                <a:lnTo>
                  <a:pt x="15125" y="36448"/>
                </a:lnTo>
                <a:close/>
              </a:path>
              <a:path w="1160145" h="168275">
                <a:moveTo>
                  <a:pt x="39121" y="103924"/>
                </a:moveTo>
                <a:lnTo>
                  <a:pt x="20358" y="103924"/>
                </a:lnTo>
                <a:lnTo>
                  <a:pt x="20929" y="104508"/>
                </a:lnTo>
                <a:lnTo>
                  <a:pt x="21717" y="105486"/>
                </a:lnTo>
                <a:lnTo>
                  <a:pt x="67665" y="164033"/>
                </a:lnTo>
                <a:lnTo>
                  <a:pt x="68630" y="165379"/>
                </a:lnTo>
                <a:lnTo>
                  <a:pt x="69608" y="165773"/>
                </a:lnTo>
                <a:lnTo>
                  <a:pt x="84531" y="165773"/>
                </a:lnTo>
                <a:lnTo>
                  <a:pt x="85305" y="165188"/>
                </a:lnTo>
                <a:lnTo>
                  <a:pt x="85305" y="162864"/>
                </a:lnTo>
                <a:lnTo>
                  <a:pt x="84924" y="162293"/>
                </a:lnTo>
                <a:lnTo>
                  <a:pt x="82981" y="159765"/>
                </a:lnTo>
                <a:lnTo>
                  <a:pt x="39121" y="103924"/>
                </a:lnTo>
                <a:close/>
              </a:path>
              <a:path w="1160145" h="168275">
                <a:moveTo>
                  <a:pt x="85305" y="36448"/>
                </a:moveTo>
                <a:lnTo>
                  <a:pt x="70573" y="36448"/>
                </a:lnTo>
                <a:lnTo>
                  <a:pt x="69799" y="36842"/>
                </a:lnTo>
                <a:lnTo>
                  <a:pt x="67284" y="39560"/>
                </a:lnTo>
                <a:lnTo>
                  <a:pt x="21323" y="90944"/>
                </a:lnTo>
                <a:lnTo>
                  <a:pt x="20548" y="91909"/>
                </a:lnTo>
                <a:lnTo>
                  <a:pt x="19773" y="92290"/>
                </a:lnTo>
                <a:lnTo>
                  <a:pt x="37958" y="92290"/>
                </a:lnTo>
                <a:lnTo>
                  <a:pt x="82981" y="42468"/>
                </a:lnTo>
                <a:lnTo>
                  <a:pt x="85305" y="39750"/>
                </a:lnTo>
                <a:lnTo>
                  <a:pt x="85890" y="39179"/>
                </a:lnTo>
                <a:lnTo>
                  <a:pt x="85890" y="37236"/>
                </a:lnTo>
                <a:lnTo>
                  <a:pt x="85305" y="36448"/>
                </a:lnTo>
                <a:close/>
              </a:path>
              <a:path w="1160145" h="168275">
                <a:moveTo>
                  <a:pt x="188874" y="34315"/>
                </a:moveTo>
                <a:lnTo>
                  <a:pt x="163387" y="39276"/>
                </a:lnTo>
                <a:lnTo>
                  <a:pt x="144935" y="53200"/>
                </a:lnTo>
                <a:lnTo>
                  <a:pt x="133717" y="74649"/>
                </a:lnTo>
                <a:lnTo>
                  <a:pt x="129933" y="102184"/>
                </a:lnTo>
                <a:lnTo>
                  <a:pt x="133561" y="128812"/>
                </a:lnTo>
                <a:lnTo>
                  <a:pt x="144422" y="149591"/>
                </a:lnTo>
                <a:lnTo>
                  <a:pt x="162482" y="163100"/>
                </a:lnTo>
                <a:lnTo>
                  <a:pt x="187706" y="167919"/>
                </a:lnTo>
                <a:lnTo>
                  <a:pt x="213372" y="162912"/>
                </a:lnTo>
                <a:lnTo>
                  <a:pt x="223090" y="155498"/>
                </a:lnTo>
                <a:lnTo>
                  <a:pt x="187896" y="155498"/>
                </a:lnTo>
                <a:lnTo>
                  <a:pt x="170161" y="151681"/>
                </a:lnTo>
                <a:lnTo>
                  <a:pt x="157222" y="140812"/>
                </a:lnTo>
                <a:lnTo>
                  <a:pt x="149298" y="123764"/>
                </a:lnTo>
                <a:lnTo>
                  <a:pt x="146702" y="102184"/>
                </a:lnTo>
                <a:lnTo>
                  <a:pt x="146733" y="100431"/>
                </a:lnTo>
                <a:lnTo>
                  <a:pt x="149609" y="77816"/>
                </a:lnTo>
                <a:lnTo>
                  <a:pt x="158115" y="60694"/>
                </a:lnTo>
                <a:lnTo>
                  <a:pt x="171383" y="50262"/>
                </a:lnTo>
                <a:lnTo>
                  <a:pt x="188671" y="46735"/>
                </a:lnTo>
                <a:lnTo>
                  <a:pt x="223819" y="46735"/>
                </a:lnTo>
                <a:lnTo>
                  <a:pt x="213623" y="39087"/>
                </a:lnTo>
                <a:lnTo>
                  <a:pt x="188874" y="34315"/>
                </a:lnTo>
                <a:close/>
              </a:path>
              <a:path w="1160145" h="168275">
                <a:moveTo>
                  <a:pt x="223819" y="46735"/>
                </a:moveTo>
                <a:lnTo>
                  <a:pt x="188671" y="46735"/>
                </a:lnTo>
                <a:lnTo>
                  <a:pt x="205810" y="50273"/>
                </a:lnTo>
                <a:lnTo>
                  <a:pt x="218751" y="60644"/>
                </a:lnTo>
                <a:lnTo>
                  <a:pt x="226929" y="77484"/>
                </a:lnTo>
                <a:lnTo>
                  <a:pt x="229781" y="100431"/>
                </a:lnTo>
                <a:lnTo>
                  <a:pt x="226944" y="123432"/>
                </a:lnTo>
                <a:lnTo>
                  <a:pt x="218725" y="140762"/>
                </a:lnTo>
                <a:lnTo>
                  <a:pt x="205563" y="151693"/>
                </a:lnTo>
                <a:lnTo>
                  <a:pt x="187896" y="155498"/>
                </a:lnTo>
                <a:lnTo>
                  <a:pt x="223090" y="155498"/>
                </a:lnTo>
                <a:lnTo>
                  <a:pt x="231662" y="148959"/>
                </a:lnTo>
                <a:lnTo>
                  <a:pt x="242611" y="127666"/>
                </a:lnTo>
                <a:lnTo>
                  <a:pt x="246148" y="101409"/>
                </a:lnTo>
                <a:lnTo>
                  <a:pt x="246225" y="100431"/>
                </a:lnTo>
                <a:lnTo>
                  <a:pt x="242548" y="73502"/>
                </a:lnTo>
                <a:lnTo>
                  <a:pt x="231594" y="52568"/>
                </a:lnTo>
                <a:lnTo>
                  <a:pt x="223819" y="46735"/>
                </a:lnTo>
                <a:close/>
              </a:path>
              <a:path w="1160145" h="168275">
                <a:moveTo>
                  <a:pt x="180340" y="203"/>
                </a:moveTo>
                <a:lnTo>
                  <a:pt x="171602" y="203"/>
                </a:lnTo>
                <a:lnTo>
                  <a:pt x="166179" y="2717"/>
                </a:lnTo>
                <a:lnTo>
                  <a:pt x="159981" y="13576"/>
                </a:lnTo>
                <a:lnTo>
                  <a:pt x="159588" y="15125"/>
                </a:lnTo>
                <a:lnTo>
                  <a:pt x="159588" y="18033"/>
                </a:lnTo>
                <a:lnTo>
                  <a:pt x="164236" y="20942"/>
                </a:lnTo>
                <a:lnTo>
                  <a:pt x="167157" y="20942"/>
                </a:lnTo>
                <a:lnTo>
                  <a:pt x="167919" y="20358"/>
                </a:lnTo>
                <a:lnTo>
                  <a:pt x="169087" y="18618"/>
                </a:lnTo>
                <a:lnTo>
                  <a:pt x="170256" y="16675"/>
                </a:lnTo>
                <a:lnTo>
                  <a:pt x="171602" y="14541"/>
                </a:lnTo>
                <a:lnTo>
                  <a:pt x="173748" y="12801"/>
                </a:lnTo>
                <a:lnTo>
                  <a:pt x="214388" y="12801"/>
                </a:lnTo>
                <a:lnTo>
                  <a:pt x="215811" y="10083"/>
                </a:lnTo>
                <a:lnTo>
                  <a:pt x="216957" y="7962"/>
                </a:lnTo>
                <a:lnTo>
                  <a:pt x="198945" y="7962"/>
                </a:lnTo>
                <a:lnTo>
                  <a:pt x="196049" y="7175"/>
                </a:lnTo>
                <a:lnTo>
                  <a:pt x="192557" y="5435"/>
                </a:lnTo>
                <a:lnTo>
                  <a:pt x="187312" y="2908"/>
                </a:lnTo>
                <a:lnTo>
                  <a:pt x="183057" y="977"/>
                </a:lnTo>
                <a:lnTo>
                  <a:pt x="180340" y="203"/>
                </a:lnTo>
                <a:close/>
              </a:path>
              <a:path w="1160145" h="168275">
                <a:moveTo>
                  <a:pt x="214388" y="12801"/>
                </a:moveTo>
                <a:lnTo>
                  <a:pt x="180136" y="12801"/>
                </a:lnTo>
                <a:lnTo>
                  <a:pt x="183057" y="14350"/>
                </a:lnTo>
                <a:lnTo>
                  <a:pt x="185191" y="15328"/>
                </a:lnTo>
                <a:lnTo>
                  <a:pt x="194691" y="19583"/>
                </a:lnTo>
                <a:lnTo>
                  <a:pt x="198755" y="20358"/>
                </a:lnTo>
                <a:lnTo>
                  <a:pt x="208254" y="20358"/>
                </a:lnTo>
                <a:lnTo>
                  <a:pt x="213677" y="14160"/>
                </a:lnTo>
                <a:lnTo>
                  <a:pt x="214388" y="12801"/>
                </a:lnTo>
                <a:close/>
              </a:path>
              <a:path w="1160145" h="168275">
                <a:moveTo>
                  <a:pt x="213296" y="0"/>
                </a:moveTo>
                <a:lnTo>
                  <a:pt x="210185" y="0"/>
                </a:lnTo>
                <a:lnTo>
                  <a:pt x="209232" y="977"/>
                </a:lnTo>
                <a:lnTo>
                  <a:pt x="205930" y="6591"/>
                </a:lnTo>
                <a:lnTo>
                  <a:pt x="204381" y="7962"/>
                </a:lnTo>
                <a:lnTo>
                  <a:pt x="216957" y="7962"/>
                </a:lnTo>
                <a:lnTo>
                  <a:pt x="217170" y="7569"/>
                </a:lnTo>
                <a:lnTo>
                  <a:pt x="217754" y="6019"/>
                </a:lnTo>
                <a:lnTo>
                  <a:pt x="217754" y="2527"/>
                </a:lnTo>
                <a:lnTo>
                  <a:pt x="213296" y="0"/>
                </a:lnTo>
                <a:close/>
              </a:path>
              <a:path w="1160145" h="168275">
                <a:moveTo>
                  <a:pt x="342061" y="36448"/>
                </a:moveTo>
                <a:lnTo>
                  <a:pt x="311226" y="36448"/>
                </a:lnTo>
                <a:lnTo>
                  <a:pt x="310070" y="37426"/>
                </a:lnTo>
                <a:lnTo>
                  <a:pt x="310070" y="164998"/>
                </a:lnTo>
                <a:lnTo>
                  <a:pt x="311226" y="165773"/>
                </a:lnTo>
                <a:lnTo>
                  <a:pt x="324612" y="165773"/>
                </a:lnTo>
                <a:lnTo>
                  <a:pt x="325767" y="164998"/>
                </a:lnTo>
                <a:lnTo>
                  <a:pt x="325767" y="107416"/>
                </a:lnTo>
                <a:lnTo>
                  <a:pt x="326351" y="106641"/>
                </a:lnTo>
                <a:lnTo>
                  <a:pt x="357568" y="106641"/>
                </a:lnTo>
                <a:lnTo>
                  <a:pt x="357378" y="106248"/>
                </a:lnTo>
                <a:lnTo>
                  <a:pt x="357378" y="104698"/>
                </a:lnTo>
                <a:lnTo>
                  <a:pt x="358152" y="104317"/>
                </a:lnTo>
                <a:lnTo>
                  <a:pt x="359308" y="103924"/>
                </a:lnTo>
                <a:lnTo>
                  <a:pt x="370932" y="98912"/>
                </a:lnTo>
                <a:lnTo>
                  <a:pt x="375982" y="95008"/>
                </a:lnTo>
                <a:lnTo>
                  <a:pt x="326555" y="95008"/>
                </a:lnTo>
                <a:lnTo>
                  <a:pt x="325767" y="94233"/>
                </a:lnTo>
                <a:lnTo>
                  <a:pt x="325767" y="48475"/>
                </a:lnTo>
                <a:lnTo>
                  <a:pt x="326351" y="47701"/>
                </a:lnTo>
                <a:lnTo>
                  <a:pt x="379281" y="47701"/>
                </a:lnTo>
                <a:lnTo>
                  <a:pt x="376254" y="43940"/>
                </a:lnTo>
                <a:lnTo>
                  <a:pt x="362022" y="38185"/>
                </a:lnTo>
                <a:lnTo>
                  <a:pt x="342061" y="36448"/>
                </a:lnTo>
                <a:close/>
              </a:path>
              <a:path w="1160145" h="168275">
                <a:moveTo>
                  <a:pt x="357568" y="106641"/>
                </a:moveTo>
                <a:lnTo>
                  <a:pt x="339534" y="106641"/>
                </a:lnTo>
                <a:lnTo>
                  <a:pt x="340499" y="107035"/>
                </a:lnTo>
                <a:lnTo>
                  <a:pt x="341668" y="108978"/>
                </a:lnTo>
                <a:lnTo>
                  <a:pt x="376186" y="163842"/>
                </a:lnTo>
                <a:lnTo>
                  <a:pt x="377151" y="165188"/>
                </a:lnTo>
                <a:lnTo>
                  <a:pt x="378320" y="165773"/>
                </a:lnTo>
                <a:lnTo>
                  <a:pt x="393623" y="165773"/>
                </a:lnTo>
                <a:lnTo>
                  <a:pt x="394411" y="165188"/>
                </a:lnTo>
                <a:lnTo>
                  <a:pt x="394411" y="163055"/>
                </a:lnTo>
                <a:lnTo>
                  <a:pt x="393827" y="162483"/>
                </a:lnTo>
                <a:lnTo>
                  <a:pt x="358343" y="107810"/>
                </a:lnTo>
                <a:lnTo>
                  <a:pt x="357568" y="106641"/>
                </a:lnTo>
                <a:close/>
              </a:path>
              <a:path w="1160145" h="168275">
                <a:moveTo>
                  <a:pt x="379281" y="47701"/>
                </a:moveTo>
                <a:lnTo>
                  <a:pt x="342061" y="47701"/>
                </a:lnTo>
                <a:lnTo>
                  <a:pt x="354701" y="48991"/>
                </a:lnTo>
                <a:lnTo>
                  <a:pt x="363799" y="53081"/>
                </a:lnTo>
                <a:lnTo>
                  <a:pt x="369299" y="60297"/>
                </a:lnTo>
                <a:lnTo>
                  <a:pt x="371144" y="70967"/>
                </a:lnTo>
                <a:lnTo>
                  <a:pt x="369044" y="81265"/>
                </a:lnTo>
                <a:lnTo>
                  <a:pt x="362927" y="88803"/>
                </a:lnTo>
                <a:lnTo>
                  <a:pt x="353067" y="93432"/>
                </a:lnTo>
                <a:lnTo>
                  <a:pt x="339737" y="95008"/>
                </a:lnTo>
                <a:lnTo>
                  <a:pt x="375982" y="95008"/>
                </a:lnTo>
                <a:lnTo>
                  <a:pt x="379863" y="92008"/>
                </a:lnTo>
                <a:lnTo>
                  <a:pt x="385593" y="82775"/>
                </a:lnTo>
                <a:lnTo>
                  <a:pt x="387616" y="70777"/>
                </a:lnTo>
                <a:lnTo>
                  <a:pt x="384779" y="54531"/>
                </a:lnTo>
                <a:lnTo>
                  <a:pt x="379281" y="47701"/>
                </a:lnTo>
                <a:close/>
              </a:path>
              <a:path w="1160145" h="168275">
                <a:moveTo>
                  <a:pt x="509206" y="34315"/>
                </a:moveTo>
                <a:lnTo>
                  <a:pt x="481974" y="38844"/>
                </a:lnTo>
                <a:lnTo>
                  <a:pt x="461194" y="52081"/>
                </a:lnTo>
                <a:lnTo>
                  <a:pt x="447938" y="73497"/>
                </a:lnTo>
                <a:lnTo>
                  <a:pt x="443280" y="102565"/>
                </a:lnTo>
                <a:lnTo>
                  <a:pt x="447958" y="130792"/>
                </a:lnTo>
                <a:lnTo>
                  <a:pt x="461217" y="151114"/>
                </a:lnTo>
                <a:lnTo>
                  <a:pt x="481894" y="163401"/>
                </a:lnTo>
                <a:lnTo>
                  <a:pt x="508825" y="167525"/>
                </a:lnTo>
                <a:lnTo>
                  <a:pt x="517662" y="167094"/>
                </a:lnTo>
                <a:lnTo>
                  <a:pt x="545465" y="158991"/>
                </a:lnTo>
                <a:lnTo>
                  <a:pt x="545465" y="155117"/>
                </a:lnTo>
                <a:lnTo>
                  <a:pt x="509206" y="155117"/>
                </a:lnTo>
                <a:lnTo>
                  <a:pt x="488507" y="151575"/>
                </a:lnTo>
                <a:lnTo>
                  <a:pt x="473022" y="141325"/>
                </a:lnTo>
                <a:lnTo>
                  <a:pt x="463316" y="124931"/>
                </a:lnTo>
                <a:lnTo>
                  <a:pt x="459955" y="102958"/>
                </a:lnTo>
                <a:lnTo>
                  <a:pt x="463137" y="79857"/>
                </a:lnTo>
                <a:lnTo>
                  <a:pt x="472609" y="62122"/>
                </a:lnTo>
                <a:lnTo>
                  <a:pt x="488261" y="50748"/>
                </a:lnTo>
                <a:lnTo>
                  <a:pt x="509981" y="46735"/>
                </a:lnTo>
                <a:lnTo>
                  <a:pt x="544499" y="46735"/>
                </a:lnTo>
                <a:lnTo>
                  <a:pt x="544499" y="42265"/>
                </a:lnTo>
                <a:lnTo>
                  <a:pt x="518202" y="34664"/>
                </a:lnTo>
                <a:lnTo>
                  <a:pt x="509206" y="34315"/>
                </a:lnTo>
                <a:close/>
              </a:path>
              <a:path w="1160145" h="168275">
                <a:moveTo>
                  <a:pt x="544499" y="103924"/>
                </a:moveTo>
                <a:lnTo>
                  <a:pt x="530339" y="103924"/>
                </a:lnTo>
                <a:lnTo>
                  <a:pt x="529374" y="104889"/>
                </a:lnTo>
                <a:lnTo>
                  <a:pt x="529374" y="151815"/>
                </a:lnTo>
                <a:lnTo>
                  <a:pt x="522579" y="155117"/>
                </a:lnTo>
                <a:lnTo>
                  <a:pt x="545465" y="155117"/>
                </a:lnTo>
                <a:lnTo>
                  <a:pt x="545465" y="104889"/>
                </a:lnTo>
                <a:lnTo>
                  <a:pt x="544499" y="103924"/>
                </a:lnTo>
                <a:close/>
              </a:path>
              <a:path w="1160145" h="168275">
                <a:moveTo>
                  <a:pt x="544499" y="46735"/>
                </a:moveTo>
                <a:lnTo>
                  <a:pt x="509981" y="46735"/>
                </a:lnTo>
                <a:lnTo>
                  <a:pt x="522458" y="48007"/>
                </a:lnTo>
                <a:lnTo>
                  <a:pt x="531845" y="50806"/>
                </a:lnTo>
                <a:lnTo>
                  <a:pt x="538397" y="53604"/>
                </a:lnTo>
                <a:lnTo>
                  <a:pt x="542366" y="54876"/>
                </a:lnTo>
                <a:lnTo>
                  <a:pt x="543915" y="54876"/>
                </a:lnTo>
                <a:lnTo>
                  <a:pt x="544499" y="53911"/>
                </a:lnTo>
                <a:lnTo>
                  <a:pt x="544499" y="46735"/>
                </a:lnTo>
                <a:close/>
              </a:path>
              <a:path w="1160145" h="168275">
                <a:moveTo>
                  <a:pt x="626338" y="36448"/>
                </a:moveTo>
                <a:lnTo>
                  <a:pt x="612178" y="36448"/>
                </a:lnTo>
                <a:lnTo>
                  <a:pt x="611212" y="37617"/>
                </a:lnTo>
                <a:lnTo>
                  <a:pt x="611212" y="164998"/>
                </a:lnTo>
                <a:lnTo>
                  <a:pt x="612178" y="165773"/>
                </a:lnTo>
                <a:lnTo>
                  <a:pt x="626338" y="165773"/>
                </a:lnTo>
                <a:lnTo>
                  <a:pt x="627303" y="164807"/>
                </a:lnTo>
                <a:lnTo>
                  <a:pt x="627400" y="104508"/>
                </a:lnTo>
                <a:lnTo>
                  <a:pt x="627697" y="103924"/>
                </a:lnTo>
                <a:lnTo>
                  <a:pt x="650346" y="103924"/>
                </a:lnTo>
                <a:lnTo>
                  <a:pt x="646696" y="99275"/>
                </a:lnTo>
                <a:lnTo>
                  <a:pt x="645922" y="98107"/>
                </a:lnTo>
                <a:lnTo>
                  <a:pt x="645718" y="97726"/>
                </a:lnTo>
                <a:lnTo>
                  <a:pt x="645718" y="96177"/>
                </a:lnTo>
                <a:lnTo>
                  <a:pt x="646112" y="95783"/>
                </a:lnTo>
                <a:lnTo>
                  <a:pt x="646887" y="94818"/>
                </a:lnTo>
                <a:lnTo>
                  <a:pt x="649171" y="92290"/>
                </a:lnTo>
                <a:lnTo>
                  <a:pt x="628078" y="92290"/>
                </a:lnTo>
                <a:lnTo>
                  <a:pt x="627303" y="91706"/>
                </a:lnTo>
                <a:lnTo>
                  <a:pt x="627303" y="37617"/>
                </a:lnTo>
                <a:lnTo>
                  <a:pt x="626338" y="36448"/>
                </a:lnTo>
                <a:close/>
              </a:path>
              <a:path w="1160145" h="168275">
                <a:moveTo>
                  <a:pt x="650346" y="103924"/>
                </a:moveTo>
                <a:lnTo>
                  <a:pt x="631571" y="103924"/>
                </a:lnTo>
                <a:lnTo>
                  <a:pt x="632155" y="104508"/>
                </a:lnTo>
                <a:lnTo>
                  <a:pt x="678878" y="164033"/>
                </a:lnTo>
                <a:lnTo>
                  <a:pt x="679843" y="165379"/>
                </a:lnTo>
                <a:lnTo>
                  <a:pt x="680821" y="165773"/>
                </a:lnTo>
                <a:lnTo>
                  <a:pt x="695756" y="165773"/>
                </a:lnTo>
                <a:lnTo>
                  <a:pt x="696518" y="165188"/>
                </a:lnTo>
                <a:lnTo>
                  <a:pt x="696518" y="162864"/>
                </a:lnTo>
                <a:lnTo>
                  <a:pt x="696137" y="162293"/>
                </a:lnTo>
                <a:lnTo>
                  <a:pt x="694194" y="159765"/>
                </a:lnTo>
                <a:lnTo>
                  <a:pt x="650346" y="103924"/>
                </a:lnTo>
                <a:close/>
              </a:path>
              <a:path w="1160145" h="168275">
                <a:moveTo>
                  <a:pt x="696518" y="36448"/>
                </a:moveTo>
                <a:lnTo>
                  <a:pt x="681786" y="36448"/>
                </a:lnTo>
                <a:lnTo>
                  <a:pt x="681012" y="36842"/>
                </a:lnTo>
                <a:lnTo>
                  <a:pt x="678484" y="39560"/>
                </a:lnTo>
                <a:lnTo>
                  <a:pt x="632536" y="90944"/>
                </a:lnTo>
                <a:lnTo>
                  <a:pt x="631774" y="91909"/>
                </a:lnTo>
                <a:lnTo>
                  <a:pt x="630986" y="92290"/>
                </a:lnTo>
                <a:lnTo>
                  <a:pt x="649171" y="92290"/>
                </a:lnTo>
                <a:lnTo>
                  <a:pt x="694194" y="42468"/>
                </a:lnTo>
                <a:lnTo>
                  <a:pt x="696518" y="39750"/>
                </a:lnTo>
                <a:lnTo>
                  <a:pt x="697103" y="39179"/>
                </a:lnTo>
                <a:lnTo>
                  <a:pt x="697103" y="37236"/>
                </a:lnTo>
                <a:lnTo>
                  <a:pt x="696518" y="36448"/>
                </a:lnTo>
                <a:close/>
              </a:path>
              <a:path w="1160145" h="168275">
                <a:moveTo>
                  <a:pt x="800074" y="34315"/>
                </a:moveTo>
                <a:lnTo>
                  <a:pt x="774588" y="39276"/>
                </a:lnTo>
                <a:lnTo>
                  <a:pt x="756135" y="53200"/>
                </a:lnTo>
                <a:lnTo>
                  <a:pt x="744917" y="74649"/>
                </a:lnTo>
                <a:lnTo>
                  <a:pt x="741133" y="102184"/>
                </a:lnTo>
                <a:lnTo>
                  <a:pt x="744763" y="128812"/>
                </a:lnTo>
                <a:lnTo>
                  <a:pt x="755629" y="149591"/>
                </a:lnTo>
                <a:lnTo>
                  <a:pt x="773693" y="163100"/>
                </a:lnTo>
                <a:lnTo>
                  <a:pt x="798918" y="167919"/>
                </a:lnTo>
                <a:lnTo>
                  <a:pt x="824592" y="162912"/>
                </a:lnTo>
                <a:lnTo>
                  <a:pt x="834312" y="155498"/>
                </a:lnTo>
                <a:lnTo>
                  <a:pt x="799109" y="155498"/>
                </a:lnTo>
                <a:lnTo>
                  <a:pt x="781367" y="151681"/>
                </a:lnTo>
                <a:lnTo>
                  <a:pt x="768424" y="140812"/>
                </a:lnTo>
                <a:lnTo>
                  <a:pt x="760499" y="123764"/>
                </a:lnTo>
                <a:lnTo>
                  <a:pt x="757902" y="102184"/>
                </a:lnTo>
                <a:lnTo>
                  <a:pt x="757933" y="100431"/>
                </a:lnTo>
                <a:lnTo>
                  <a:pt x="760811" y="77816"/>
                </a:lnTo>
                <a:lnTo>
                  <a:pt x="769321" y="60694"/>
                </a:lnTo>
                <a:lnTo>
                  <a:pt x="782594" y="50262"/>
                </a:lnTo>
                <a:lnTo>
                  <a:pt x="799884" y="46735"/>
                </a:lnTo>
                <a:lnTo>
                  <a:pt x="835033" y="46735"/>
                </a:lnTo>
                <a:lnTo>
                  <a:pt x="824833" y="39087"/>
                </a:lnTo>
                <a:lnTo>
                  <a:pt x="800074" y="34315"/>
                </a:lnTo>
                <a:close/>
              </a:path>
              <a:path w="1160145" h="168275">
                <a:moveTo>
                  <a:pt x="835033" y="46735"/>
                </a:moveTo>
                <a:lnTo>
                  <a:pt x="799884" y="46735"/>
                </a:lnTo>
                <a:lnTo>
                  <a:pt x="817023" y="50273"/>
                </a:lnTo>
                <a:lnTo>
                  <a:pt x="829964" y="60644"/>
                </a:lnTo>
                <a:lnTo>
                  <a:pt x="838142" y="77484"/>
                </a:lnTo>
                <a:lnTo>
                  <a:pt x="840994" y="100431"/>
                </a:lnTo>
                <a:lnTo>
                  <a:pt x="838157" y="123432"/>
                </a:lnTo>
                <a:lnTo>
                  <a:pt x="829938" y="140762"/>
                </a:lnTo>
                <a:lnTo>
                  <a:pt x="816776" y="151693"/>
                </a:lnTo>
                <a:lnTo>
                  <a:pt x="799109" y="155498"/>
                </a:lnTo>
                <a:lnTo>
                  <a:pt x="834312" y="155498"/>
                </a:lnTo>
                <a:lnTo>
                  <a:pt x="842886" y="148959"/>
                </a:lnTo>
                <a:lnTo>
                  <a:pt x="853836" y="127666"/>
                </a:lnTo>
                <a:lnTo>
                  <a:pt x="857374" y="101409"/>
                </a:lnTo>
                <a:lnTo>
                  <a:pt x="857450" y="100431"/>
                </a:lnTo>
                <a:lnTo>
                  <a:pt x="853772" y="73502"/>
                </a:lnTo>
                <a:lnTo>
                  <a:pt x="842811" y="52568"/>
                </a:lnTo>
                <a:lnTo>
                  <a:pt x="835033" y="46735"/>
                </a:lnTo>
                <a:close/>
              </a:path>
              <a:path w="1160145" h="168275">
                <a:moveTo>
                  <a:pt x="973823" y="34315"/>
                </a:moveTo>
                <a:lnTo>
                  <a:pt x="948336" y="39276"/>
                </a:lnTo>
                <a:lnTo>
                  <a:pt x="929884" y="53200"/>
                </a:lnTo>
                <a:lnTo>
                  <a:pt x="918666" y="74649"/>
                </a:lnTo>
                <a:lnTo>
                  <a:pt x="914882" y="102184"/>
                </a:lnTo>
                <a:lnTo>
                  <a:pt x="918512" y="128812"/>
                </a:lnTo>
                <a:lnTo>
                  <a:pt x="929376" y="149591"/>
                </a:lnTo>
                <a:lnTo>
                  <a:pt x="947436" y="163100"/>
                </a:lnTo>
                <a:lnTo>
                  <a:pt x="972654" y="167919"/>
                </a:lnTo>
                <a:lnTo>
                  <a:pt x="998333" y="162912"/>
                </a:lnTo>
                <a:lnTo>
                  <a:pt x="1008053" y="155498"/>
                </a:lnTo>
                <a:lnTo>
                  <a:pt x="972858" y="155498"/>
                </a:lnTo>
                <a:lnTo>
                  <a:pt x="955116" y="151681"/>
                </a:lnTo>
                <a:lnTo>
                  <a:pt x="942173" y="140812"/>
                </a:lnTo>
                <a:lnTo>
                  <a:pt x="934247" y="123764"/>
                </a:lnTo>
                <a:lnTo>
                  <a:pt x="931650" y="102184"/>
                </a:lnTo>
                <a:lnTo>
                  <a:pt x="931682" y="100431"/>
                </a:lnTo>
                <a:lnTo>
                  <a:pt x="934560" y="77816"/>
                </a:lnTo>
                <a:lnTo>
                  <a:pt x="943070" y="60694"/>
                </a:lnTo>
                <a:lnTo>
                  <a:pt x="956342" y="50262"/>
                </a:lnTo>
                <a:lnTo>
                  <a:pt x="973632" y="46735"/>
                </a:lnTo>
                <a:lnTo>
                  <a:pt x="1008772" y="46735"/>
                </a:lnTo>
                <a:lnTo>
                  <a:pt x="998574" y="39087"/>
                </a:lnTo>
                <a:lnTo>
                  <a:pt x="973823" y="34315"/>
                </a:lnTo>
                <a:close/>
              </a:path>
              <a:path w="1160145" h="168275">
                <a:moveTo>
                  <a:pt x="1008772" y="46735"/>
                </a:moveTo>
                <a:lnTo>
                  <a:pt x="973632" y="46735"/>
                </a:lnTo>
                <a:lnTo>
                  <a:pt x="990769" y="50273"/>
                </a:lnTo>
                <a:lnTo>
                  <a:pt x="1003706" y="60644"/>
                </a:lnTo>
                <a:lnTo>
                  <a:pt x="1011880" y="77484"/>
                </a:lnTo>
                <a:lnTo>
                  <a:pt x="1014730" y="100431"/>
                </a:lnTo>
                <a:lnTo>
                  <a:pt x="1011895" y="123432"/>
                </a:lnTo>
                <a:lnTo>
                  <a:pt x="1003681" y="140762"/>
                </a:lnTo>
                <a:lnTo>
                  <a:pt x="990523" y="151693"/>
                </a:lnTo>
                <a:lnTo>
                  <a:pt x="972858" y="155498"/>
                </a:lnTo>
                <a:lnTo>
                  <a:pt x="1008053" y="155498"/>
                </a:lnTo>
                <a:lnTo>
                  <a:pt x="1016627" y="148959"/>
                </a:lnTo>
                <a:lnTo>
                  <a:pt x="1027574" y="127666"/>
                </a:lnTo>
                <a:lnTo>
                  <a:pt x="1031110" y="101409"/>
                </a:lnTo>
                <a:lnTo>
                  <a:pt x="1031186" y="100431"/>
                </a:lnTo>
                <a:lnTo>
                  <a:pt x="1027508" y="73502"/>
                </a:lnTo>
                <a:lnTo>
                  <a:pt x="1016549" y="52568"/>
                </a:lnTo>
                <a:lnTo>
                  <a:pt x="1008772" y="46735"/>
                </a:lnTo>
                <a:close/>
              </a:path>
              <a:path w="1160145" h="168275">
                <a:moveTo>
                  <a:pt x="1110145" y="36448"/>
                </a:moveTo>
                <a:lnTo>
                  <a:pt x="1095603" y="36448"/>
                </a:lnTo>
                <a:lnTo>
                  <a:pt x="1095019" y="37617"/>
                </a:lnTo>
                <a:lnTo>
                  <a:pt x="1095019" y="164998"/>
                </a:lnTo>
                <a:lnTo>
                  <a:pt x="1095997" y="165773"/>
                </a:lnTo>
                <a:lnTo>
                  <a:pt x="1158811" y="165773"/>
                </a:lnTo>
                <a:lnTo>
                  <a:pt x="1159586" y="164998"/>
                </a:lnTo>
                <a:lnTo>
                  <a:pt x="1159586" y="153758"/>
                </a:lnTo>
                <a:lnTo>
                  <a:pt x="1158811" y="152780"/>
                </a:lnTo>
                <a:lnTo>
                  <a:pt x="1111885" y="152780"/>
                </a:lnTo>
                <a:lnTo>
                  <a:pt x="1111123" y="152196"/>
                </a:lnTo>
                <a:lnTo>
                  <a:pt x="1111123" y="37617"/>
                </a:lnTo>
                <a:lnTo>
                  <a:pt x="1110145" y="36448"/>
                </a:lnTo>
                <a:close/>
              </a:path>
            </a:pathLst>
          </a:custGeom>
          <a:solidFill>
            <a:srgbClr val="84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832056" y="1650749"/>
            <a:ext cx="1163955" cy="133985"/>
          </a:xfrm>
          <a:custGeom>
            <a:avLst/>
            <a:gdLst/>
            <a:ahLst/>
            <a:cxnLst/>
            <a:rect l="l" t="t" r="r" b="b"/>
            <a:pathLst>
              <a:path w="1163954" h="133985">
                <a:moveTo>
                  <a:pt x="55638" y="14935"/>
                </a:moveTo>
                <a:lnTo>
                  <a:pt x="38011" y="14935"/>
                </a:lnTo>
                <a:lnTo>
                  <a:pt x="38773" y="15506"/>
                </a:lnTo>
                <a:lnTo>
                  <a:pt x="38773" y="130479"/>
                </a:lnTo>
                <a:lnTo>
                  <a:pt x="39941" y="131444"/>
                </a:lnTo>
                <a:lnTo>
                  <a:pt x="53898" y="131444"/>
                </a:lnTo>
                <a:lnTo>
                  <a:pt x="54876" y="130479"/>
                </a:lnTo>
                <a:lnTo>
                  <a:pt x="54876" y="15506"/>
                </a:lnTo>
                <a:lnTo>
                  <a:pt x="55638" y="14935"/>
                </a:lnTo>
                <a:close/>
              </a:path>
              <a:path w="1163954" h="133985">
                <a:moveTo>
                  <a:pt x="92671" y="2133"/>
                </a:moveTo>
                <a:lnTo>
                  <a:pt x="584" y="2133"/>
                </a:lnTo>
                <a:lnTo>
                  <a:pt x="0" y="3098"/>
                </a:lnTo>
                <a:lnTo>
                  <a:pt x="95" y="13957"/>
                </a:lnTo>
                <a:lnTo>
                  <a:pt x="584" y="14935"/>
                </a:lnTo>
                <a:lnTo>
                  <a:pt x="92671" y="14935"/>
                </a:lnTo>
                <a:lnTo>
                  <a:pt x="93268" y="13957"/>
                </a:lnTo>
                <a:lnTo>
                  <a:pt x="93268" y="3098"/>
                </a:lnTo>
                <a:lnTo>
                  <a:pt x="92671" y="2133"/>
                </a:lnTo>
                <a:close/>
              </a:path>
              <a:path w="1163954" h="133985">
                <a:moveTo>
                  <a:pt x="202514" y="2133"/>
                </a:moveTo>
                <a:lnTo>
                  <a:pt x="135242" y="2133"/>
                </a:lnTo>
                <a:lnTo>
                  <a:pt x="134277" y="3289"/>
                </a:lnTo>
                <a:lnTo>
                  <a:pt x="134277" y="130682"/>
                </a:lnTo>
                <a:lnTo>
                  <a:pt x="135039" y="131444"/>
                </a:lnTo>
                <a:lnTo>
                  <a:pt x="206209" y="131444"/>
                </a:lnTo>
                <a:lnTo>
                  <a:pt x="206971" y="130682"/>
                </a:lnTo>
                <a:lnTo>
                  <a:pt x="206971" y="119824"/>
                </a:lnTo>
                <a:lnTo>
                  <a:pt x="206209" y="118846"/>
                </a:lnTo>
                <a:lnTo>
                  <a:pt x="150952" y="118846"/>
                </a:lnTo>
                <a:lnTo>
                  <a:pt x="150368" y="118071"/>
                </a:lnTo>
                <a:lnTo>
                  <a:pt x="150368" y="71145"/>
                </a:lnTo>
                <a:lnTo>
                  <a:pt x="150952" y="70383"/>
                </a:lnTo>
                <a:lnTo>
                  <a:pt x="193979" y="70383"/>
                </a:lnTo>
                <a:lnTo>
                  <a:pt x="194957" y="69405"/>
                </a:lnTo>
                <a:lnTo>
                  <a:pt x="194957" y="58546"/>
                </a:lnTo>
                <a:lnTo>
                  <a:pt x="193979" y="57581"/>
                </a:lnTo>
                <a:lnTo>
                  <a:pt x="150952" y="57581"/>
                </a:lnTo>
                <a:lnTo>
                  <a:pt x="150368" y="56807"/>
                </a:lnTo>
                <a:lnTo>
                  <a:pt x="150368" y="15316"/>
                </a:lnTo>
                <a:lnTo>
                  <a:pt x="151142" y="14731"/>
                </a:lnTo>
                <a:lnTo>
                  <a:pt x="202514" y="14731"/>
                </a:lnTo>
                <a:lnTo>
                  <a:pt x="203288" y="13563"/>
                </a:lnTo>
                <a:lnTo>
                  <a:pt x="203288" y="3289"/>
                </a:lnTo>
                <a:lnTo>
                  <a:pt x="202514" y="2133"/>
                </a:lnTo>
                <a:close/>
              </a:path>
              <a:path w="1163954" h="133985">
                <a:moveTo>
                  <a:pt x="282892" y="2133"/>
                </a:moveTo>
                <a:lnTo>
                  <a:pt x="252069" y="2133"/>
                </a:lnTo>
                <a:lnTo>
                  <a:pt x="250901" y="3098"/>
                </a:lnTo>
                <a:lnTo>
                  <a:pt x="250901" y="130682"/>
                </a:lnTo>
                <a:lnTo>
                  <a:pt x="252069" y="131444"/>
                </a:lnTo>
                <a:lnTo>
                  <a:pt x="265442" y="131444"/>
                </a:lnTo>
                <a:lnTo>
                  <a:pt x="266598" y="130682"/>
                </a:lnTo>
                <a:lnTo>
                  <a:pt x="266598" y="73088"/>
                </a:lnTo>
                <a:lnTo>
                  <a:pt x="267182" y="72313"/>
                </a:lnTo>
                <a:lnTo>
                  <a:pt x="298399" y="72313"/>
                </a:lnTo>
                <a:lnTo>
                  <a:pt x="298208" y="71932"/>
                </a:lnTo>
                <a:lnTo>
                  <a:pt x="298208" y="70383"/>
                </a:lnTo>
                <a:lnTo>
                  <a:pt x="298983" y="69989"/>
                </a:lnTo>
                <a:lnTo>
                  <a:pt x="300151" y="69595"/>
                </a:lnTo>
                <a:lnTo>
                  <a:pt x="311768" y="64582"/>
                </a:lnTo>
                <a:lnTo>
                  <a:pt x="316811" y="60680"/>
                </a:lnTo>
                <a:lnTo>
                  <a:pt x="267385" y="60680"/>
                </a:lnTo>
                <a:lnTo>
                  <a:pt x="266598" y="59905"/>
                </a:lnTo>
                <a:lnTo>
                  <a:pt x="266598" y="14147"/>
                </a:lnTo>
                <a:lnTo>
                  <a:pt x="267182" y="13373"/>
                </a:lnTo>
                <a:lnTo>
                  <a:pt x="320108" y="13373"/>
                </a:lnTo>
                <a:lnTo>
                  <a:pt x="317085" y="9618"/>
                </a:lnTo>
                <a:lnTo>
                  <a:pt x="302853" y="3868"/>
                </a:lnTo>
                <a:lnTo>
                  <a:pt x="282892" y="2133"/>
                </a:lnTo>
                <a:close/>
              </a:path>
              <a:path w="1163954" h="133985">
                <a:moveTo>
                  <a:pt x="298399" y="72313"/>
                </a:moveTo>
                <a:lnTo>
                  <a:pt x="280365" y="72313"/>
                </a:lnTo>
                <a:lnTo>
                  <a:pt x="281343" y="72707"/>
                </a:lnTo>
                <a:lnTo>
                  <a:pt x="282498" y="74637"/>
                </a:lnTo>
                <a:lnTo>
                  <a:pt x="317017" y="129514"/>
                </a:lnTo>
                <a:lnTo>
                  <a:pt x="317982" y="130873"/>
                </a:lnTo>
                <a:lnTo>
                  <a:pt x="319151" y="131444"/>
                </a:lnTo>
                <a:lnTo>
                  <a:pt x="334467" y="131444"/>
                </a:lnTo>
                <a:lnTo>
                  <a:pt x="335241" y="130873"/>
                </a:lnTo>
                <a:lnTo>
                  <a:pt x="335241" y="128739"/>
                </a:lnTo>
                <a:lnTo>
                  <a:pt x="334657" y="128155"/>
                </a:lnTo>
                <a:lnTo>
                  <a:pt x="332917" y="125437"/>
                </a:lnTo>
                <a:lnTo>
                  <a:pt x="299173" y="73482"/>
                </a:lnTo>
                <a:lnTo>
                  <a:pt x="298399" y="72313"/>
                </a:lnTo>
                <a:close/>
              </a:path>
              <a:path w="1163954" h="133985">
                <a:moveTo>
                  <a:pt x="320108" y="13373"/>
                </a:moveTo>
                <a:lnTo>
                  <a:pt x="282892" y="13373"/>
                </a:lnTo>
                <a:lnTo>
                  <a:pt x="295532" y="14663"/>
                </a:lnTo>
                <a:lnTo>
                  <a:pt x="304630" y="18753"/>
                </a:lnTo>
                <a:lnTo>
                  <a:pt x="310129" y="25969"/>
                </a:lnTo>
                <a:lnTo>
                  <a:pt x="311975" y="36639"/>
                </a:lnTo>
                <a:lnTo>
                  <a:pt x="309875" y="46943"/>
                </a:lnTo>
                <a:lnTo>
                  <a:pt x="303758" y="54479"/>
                </a:lnTo>
                <a:lnTo>
                  <a:pt x="293898" y="59106"/>
                </a:lnTo>
                <a:lnTo>
                  <a:pt x="280568" y="60680"/>
                </a:lnTo>
                <a:lnTo>
                  <a:pt x="316811" y="60680"/>
                </a:lnTo>
                <a:lnTo>
                  <a:pt x="320695" y="57675"/>
                </a:lnTo>
                <a:lnTo>
                  <a:pt x="326424" y="48441"/>
                </a:lnTo>
                <a:lnTo>
                  <a:pt x="328447" y="36448"/>
                </a:lnTo>
                <a:lnTo>
                  <a:pt x="325610" y="20205"/>
                </a:lnTo>
                <a:lnTo>
                  <a:pt x="320108" y="13373"/>
                </a:lnTo>
                <a:close/>
              </a:path>
              <a:path w="1163954" h="133985">
                <a:moveTo>
                  <a:pt x="377024" y="2133"/>
                </a:moveTo>
                <a:lnTo>
                  <a:pt x="362292" y="2133"/>
                </a:lnTo>
                <a:lnTo>
                  <a:pt x="361518" y="2705"/>
                </a:lnTo>
                <a:lnTo>
                  <a:pt x="361518" y="4838"/>
                </a:lnTo>
                <a:lnTo>
                  <a:pt x="361911" y="6007"/>
                </a:lnTo>
                <a:lnTo>
                  <a:pt x="362483" y="7556"/>
                </a:lnTo>
                <a:lnTo>
                  <a:pt x="402818" y="126796"/>
                </a:lnTo>
                <a:lnTo>
                  <a:pt x="403987" y="130682"/>
                </a:lnTo>
                <a:lnTo>
                  <a:pt x="405142" y="132029"/>
                </a:lnTo>
                <a:lnTo>
                  <a:pt x="423557" y="132029"/>
                </a:lnTo>
                <a:lnTo>
                  <a:pt x="424916" y="130289"/>
                </a:lnTo>
                <a:lnTo>
                  <a:pt x="426084" y="126796"/>
                </a:lnTo>
                <a:lnTo>
                  <a:pt x="429769" y="116141"/>
                </a:lnTo>
                <a:lnTo>
                  <a:pt x="414058" y="116141"/>
                </a:lnTo>
                <a:lnTo>
                  <a:pt x="413677" y="115747"/>
                </a:lnTo>
                <a:lnTo>
                  <a:pt x="413283" y="114198"/>
                </a:lnTo>
                <a:lnTo>
                  <a:pt x="378383" y="4457"/>
                </a:lnTo>
                <a:lnTo>
                  <a:pt x="377812" y="2908"/>
                </a:lnTo>
                <a:lnTo>
                  <a:pt x="377024" y="2133"/>
                </a:lnTo>
                <a:close/>
              </a:path>
              <a:path w="1163954" h="133985">
                <a:moveTo>
                  <a:pt x="467766" y="2133"/>
                </a:moveTo>
                <a:lnTo>
                  <a:pt x="453999" y="2133"/>
                </a:lnTo>
                <a:lnTo>
                  <a:pt x="453224" y="2908"/>
                </a:lnTo>
                <a:lnTo>
                  <a:pt x="452640" y="4457"/>
                </a:lnTo>
                <a:lnTo>
                  <a:pt x="416001" y="115747"/>
                </a:lnTo>
                <a:lnTo>
                  <a:pt x="415607" y="116141"/>
                </a:lnTo>
                <a:lnTo>
                  <a:pt x="429769" y="116141"/>
                </a:lnTo>
                <a:lnTo>
                  <a:pt x="467182" y="7950"/>
                </a:lnTo>
                <a:lnTo>
                  <a:pt x="467969" y="6007"/>
                </a:lnTo>
                <a:lnTo>
                  <a:pt x="468160" y="4838"/>
                </a:lnTo>
                <a:lnTo>
                  <a:pt x="468082" y="2908"/>
                </a:lnTo>
                <a:lnTo>
                  <a:pt x="467766" y="2133"/>
                </a:lnTo>
                <a:close/>
              </a:path>
              <a:path w="1163954" h="133985">
                <a:moveTo>
                  <a:pt x="522541" y="2133"/>
                </a:moveTo>
                <a:lnTo>
                  <a:pt x="508787" y="2133"/>
                </a:lnTo>
                <a:lnTo>
                  <a:pt x="507619" y="3289"/>
                </a:lnTo>
                <a:lnTo>
                  <a:pt x="507619" y="130479"/>
                </a:lnTo>
                <a:lnTo>
                  <a:pt x="508787" y="131444"/>
                </a:lnTo>
                <a:lnTo>
                  <a:pt x="522541" y="131444"/>
                </a:lnTo>
                <a:lnTo>
                  <a:pt x="523709" y="130479"/>
                </a:lnTo>
                <a:lnTo>
                  <a:pt x="523709" y="3289"/>
                </a:lnTo>
                <a:lnTo>
                  <a:pt x="522541" y="2133"/>
                </a:lnTo>
                <a:close/>
              </a:path>
              <a:path w="1163954" h="133985">
                <a:moveTo>
                  <a:pt x="573062" y="112255"/>
                </a:moveTo>
                <a:lnTo>
                  <a:pt x="570928" y="112255"/>
                </a:lnTo>
                <a:lnTo>
                  <a:pt x="570434" y="113566"/>
                </a:lnTo>
                <a:lnTo>
                  <a:pt x="570344" y="125437"/>
                </a:lnTo>
                <a:lnTo>
                  <a:pt x="571512" y="126606"/>
                </a:lnTo>
                <a:lnTo>
                  <a:pt x="602145" y="133197"/>
                </a:lnTo>
                <a:lnTo>
                  <a:pt x="620024" y="130992"/>
                </a:lnTo>
                <a:lnTo>
                  <a:pt x="633653" y="124425"/>
                </a:lnTo>
                <a:lnTo>
                  <a:pt x="636561" y="120789"/>
                </a:lnTo>
                <a:lnTo>
                  <a:pt x="602145" y="120789"/>
                </a:lnTo>
                <a:lnTo>
                  <a:pt x="590291" y="119456"/>
                </a:lnTo>
                <a:lnTo>
                  <a:pt x="582074" y="116522"/>
                </a:lnTo>
                <a:lnTo>
                  <a:pt x="576562" y="113566"/>
                </a:lnTo>
                <a:lnTo>
                  <a:pt x="573062" y="112255"/>
                </a:lnTo>
                <a:close/>
              </a:path>
              <a:path w="1163954" h="133985">
                <a:moveTo>
                  <a:pt x="611835" y="0"/>
                </a:moveTo>
                <a:lnTo>
                  <a:pt x="596317" y="1944"/>
                </a:lnTo>
                <a:lnTo>
                  <a:pt x="584109" y="7851"/>
                </a:lnTo>
                <a:lnTo>
                  <a:pt x="576118" y="17830"/>
                </a:lnTo>
                <a:lnTo>
                  <a:pt x="573252" y="31991"/>
                </a:lnTo>
                <a:lnTo>
                  <a:pt x="574782" y="42652"/>
                </a:lnTo>
                <a:lnTo>
                  <a:pt x="578948" y="51281"/>
                </a:lnTo>
                <a:lnTo>
                  <a:pt x="585114" y="58164"/>
                </a:lnTo>
                <a:lnTo>
                  <a:pt x="592645" y="63588"/>
                </a:lnTo>
                <a:lnTo>
                  <a:pt x="614743" y="77558"/>
                </a:lnTo>
                <a:lnTo>
                  <a:pt x="621305" y="82341"/>
                </a:lnTo>
                <a:lnTo>
                  <a:pt x="626106" y="87488"/>
                </a:lnTo>
                <a:lnTo>
                  <a:pt x="629056" y="93148"/>
                </a:lnTo>
                <a:lnTo>
                  <a:pt x="630059" y="99466"/>
                </a:lnTo>
                <a:lnTo>
                  <a:pt x="628178" y="108113"/>
                </a:lnTo>
                <a:lnTo>
                  <a:pt x="622717" y="114852"/>
                </a:lnTo>
                <a:lnTo>
                  <a:pt x="613948" y="119229"/>
                </a:lnTo>
                <a:lnTo>
                  <a:pt x="602145" y="120789"/>
                </a:lnTo>
                <a:lnTo>
                  <a:pt x="636561" y="120789"/>
                </a:lnTo>
                <a:lnTo>
                  <a:pt x="642339" y="113566"/>
                </a:lnTo>
                <a:lnTo>
                  <a:pt x="645388" y="98488"/>
                </a:lnTo>
                <a:lnTo>
                  <a:pt x="643884" y="87583"/>
                </a:lnTo>
                <a:lnTo>
                  <a:pt x="639616" y="78713"/>
                </a:lnTo>
                <a:lnTo>
                  <a:pt x="632947" y="71440"/>
                </a:lnTo>
                <a:lnTo>
                  <a:pt x="624243" y="65328"/>
                </a:lnTo>
                <a:lnTo>
                  <a:pt x="604659" y="52920"/>
                </a:lnTo>
                <a:lnTo>
                  <a:pt x="597952" y="48247"/>
                </a:lnTo>
                <a:lnTo>
                  <a:pt x="593029" y="43424"/>
                </a:lnTo>
                <a:lnTo>
                  <a:pt x="589997" y="37872"/>
                </a:lnTo>
                <a:lnTo>
                  <a:pt x="588962" y="31013"/>
                </a:lnTo>
                <a:lnTo>
                  <a:pt x="590628" y="22589"/>
                </a:lnTo>
                <a:lnTo>
                  <a:pt x="595312" y="16527"/>
                </a:lnTo>
                <a:lnTo>
                  <a:pt x="602539" y="12862"/>
                </a:lnTo>
                <a:lnTo>
                  <a:pt x="611835" y="11633"/>
                </a:lnTo>
                <a:lnTo>
                  <a:pt x="641108" y="11633"/>
                </a:lnTo>
                <a:lnTo>
                  <a:pt x="641067" y="7851"/>
                </a:lnTo>
                <a:lnTo>
                  <a:pt x="618721" y="323"/>
                </a:lnTo>
                <a:lnTo>
                  <a:pt x="611835" y="0"/>
                </a:lnTo>
                <a:close/>
              </a:path>
              <a:path w="1163954" h="133985">
                <a:moveTo>
                  <a:pt x="641108" y="11633"/>
                </a:moveTo>
                <a:lnTo>
                  <a:pt x="611835" y="11633"/>
                </a:lnTo>
                <a:lnTo>
                  <a:pt x="622129" y="12862"/>
                </a:lnTo>
                <a:lnTo>
                  <a:pt x="629605" y="15506"/>
                </a:lnTo>
                <a:lnTo>
                  <a:pt x="634988" y="18169"/>
                </a:lnTo>
                <a:lnTo>
                  <a:pt x="638784" y="19380"/>
                </a:lnTo>
                <a:lnTo>
                  <a:pt x="640537" y="19380"/>
                </a:lnTo>
                <a:lnTo>
                  <a:pt x="641108" y="18414"/>
                </a:lnTo>
                <a:lnTo>
                  <a:pt x="641108" y="11633"/>
                </a:lnTo>
                <a:close/>
              </a:path>
              <a:path w="1163954" h="133985">
                <a:moveTo>
                  <a:pt x="705777" y="2133"/>
                </a:moveTo>
                <a:lnTo>
                  <a:pt x="691819" y="2133"/>
                </a:lnTo>
                <a:lnTo>
                  <a:pt x="690854" y="3098"/>
                </a:lnTo>
                <a:lnTo>
                  <a:pt x="690854" y="130289"/>
                </a:lnTo>
                <a:lnTo>
                  <a:pt x="691629" y="131444"/>
                </a:lnTo>
                <a:lnTo>
                  <a:pt x="705967" y="131444"/>
                </a:lnTo>
                <a:lnTo>
                  <a:pt x="706945" y="130289"/>
                </a:lnTo>
                <a:lnTo>
                  <a:pt x="706945" y="71145"/>
                </a:lnTo>
                <a:lnTo>
                  <a:pt x="707529" y="70383"/>
                </a:lnTo>
                <a:lnTo>
                  <a:pt x="785863" y="70383"/>
                </a:lnTo>
                <a:lnTo>
                  <a:pt x="785863" y="57391"/>
                </a:lnTo>
                <a:lnTo>
                  <a:pt x="707720" y="57391"/>
                </a:lnTo>
                <a:lnTo>
                  <a:pt x="706945" y="56807"/>
                </a:lnTo>
                <a:lnTo>
                  <a:pt x="706945" y="3098"/>
                </a:lnTo>
                <a:lnTo>
                  <a:pt x="705777" y="2133"/>
                </a:lnTo>
                <a:close/>
              </a:path>
              <a:path w="1163954" h="133985">
                <a:moveTo>
                  <a:pt x="785863" y="70383"/>
                </a:moveTo>
                <a:lnTo>
                  <a:pt x="768794" y="70383"/>
                </a:lnTo>
                <a:lnTo>
                  <a:pt x="769759" y="71145"/>
                </a:lnTo>
                <a:lnTo>
                  <a:pt x="769759" y="130289"/>
                </a:lnTo>
                <a:lnTo>
                  <a:pt x="770737" y="131444"/>
                </a:lnTo>
                <a:lnTo>
                  <a:pt x="784885" y="131444"/>
                </a:lnTo>
                <a:lnTo>
                  <a:pt x="785863" y="130289"/>
                </a:lnTo>
                <a:lnTo>
                  <a:pt x="785863" y="70383"/>
                </a:lnTo>
                <a:close/>
              </a:path>
              <a:path w="1163954" h="133985">
                <a:moveTo>
                  <a:pt x="784885" y="2133"/>
                </a:moveTo>
                <a:lnTo>
                  <a:pt x="771131" y="2133"/>
                </a:lnTo>
                <a:lnTo>
                  <a:pt x="769759" y="3098"/>
                </a:lnTo>
                <a:lnTo>
                  <a:pt x="769759" y="56807"/>
                </a:lnTo>
                <a:lnTo>
                  <a:pt x="768794" y="57391"/>
                </a:lnTo>
                <a:lnTo>
                  <a:pt x="785863" y="57391"/>
                </a:lnTo>
                <a:lnTo>
                  <a:pt x="785863" y="3098"/>
                </a:lnTo>
                <a:lnTo>
                  <a:pt x="784885" y="2133"/>
                </a:lnTo>
                <a:close/>
              </a:path>
              <a:path w="1163954" h="133985">
                <a:moveTo>
                  <a:pt x="893368" y="0"/>
                </a:moveTo>
                <a:lnTo>
                  <a:pt x="867882" y="4958"/>
                </a:lnTo>
                <a:lnTo>
                  <a:pt x="849429" y="18878"/>
                </a:lnTo>
                <a:lnTo>
                  <a:pt x="838211" y="40322"/>
                </a:lnTo>
                <a:lnTo>
                  <a:pt x="834428" y="67856"/>
                </a:lnTo>
                <a:lnTo>
                  <a:pt x="838057" y="94482"/>
                </a:lnTo>
                <a:lnTo>
                  <a:pt x="848921" y="115257"/>
                </a:lnTo>
                <a:lnTo>
                  <a:pt x="866982" y="128761"/>
                </a:lnTo>
                <a:lnTo>
                  <a:pt x="892200" y="133578"/>
                </a:lnTo>
                <a:lnTo>
                  <a:pt x="917879" y="128575"/>
                </a:lnTo>
                <a:lnTo>
                  <a:pt x="927592" y="121170"/>
                </a:lnTo>
                <a:lnTo>
                  <a:pt x="892403" y="121170"/>
                </a:lnTo>
                <a:lnTo>
                  <a:pt x="874661" y="117353"/>
                </a:lnTo>
                <a:lnTo>
                  <a:pt x="861718" y="106484"/>
                </a:lnTo>
                <a:lnTo>
                  <a:pt x="853793" y="89436"/>
                </a:lnTo>
                <a:lnTo>
                  <a:pt x="851196" y="67856"/>
                </a:lnTo>
                <a:lnTo>
                  <a:pt x="851226" y="66116"/>
                </a:lnTo>
                <a:lnTo>
                  <a:pt x="862615" y="26366"/>
                </a:lnTo>
                <a:lnTo>
                  <a:pt x="928307" y="12407"/>
                </a:lnTo>
                <a:lnTo>
                  <a:pt x="918120" y="4770"/>
                </a:lnTo>
                <a:lnTo>
                  <a:pt x="893368" y="0"/>
                </a:lnTo>
                <a:close/>
              </a:path>
              <a:path w="1163954" h="133985">
                <a:moveTo>
                  <a:pt x="928307" y="12407"/>
                </a:moveTo>
                <a:lnTo>
                  <a:pt x="893178" y="12407"/>
                </a:lnTo>
                <a:lnTo>
                  <a:pt x="910315" y="15945"/>
                </a:lnTo>
                <a:lnTo>
                  <a:pt x="923251" y="26317"/>
                </a:lnTo>
                <a:lnTo>
                  <a:pt x="931425" y="43161"/>
                </a:lnTo>
                <a:lnTo>
                  <a:pt x="934275" y="66116"/>
                </a:lnTo>
                <a:lnTo>
                  <a:pt x="931440" y="89109"/>
                </a:lnTo>
                <a:lnTo>
                  <a:pt x="923226" y="106435"/>
                </a:lnTo>
                <a:lnTo>
                  <a:pt x="910068" y="117365"/>
                </a:lnTo>
                <a:lnTo>
                  <a:pt x="892403" y="121170"/>
                </a:lnTo>
                <a:lnTo>
                  <a:pt x="927592" y="121170"/>
                </a:lnTo>
                <a:lnTo>
                  <a:pt x="936172" y="114630"/>
                </a:lnTo>
                <a:lnTo>
                  <a:pt x="947119" y="93341"/>
                </a:lnTo>
                <a:lnTo>
                  <a:pt x="950655" y="67081"/>
                </a:lnTo>
                <a:lnTo>
                  <a:pt x="950734" y="66116"/>
                </a:lnTo>
                <a:lnTo>
                  <a:pt x="947054" y="39176"/>
                </a:lnTo>
                <a:lnTo>
                  <a:pt x="936094" y="18246"/>
                </a:lnTo>
                <a:lnTo>
                  <a:pt x="928307" y="12407"/>
                </a:lnTo>
                <a:close/>
              </a:path>
              <a:path w="1163954" h="133985">
                <a:moveTo>
                  <a:pt x="1014463" y="2133"/>
                </a:moveTo>
                <a:lnTo>
                  <a:pt x="1000696" y="2133"/>
                </a:lnTo>
                <a:lnTo>
                  <a:pt x="999528" y="3289"/>
                </a:lnTo>
                <a:lnTo>
                  <a:pt x="999528" y="130479"/>
                </a:lnTo>
                <a:lnTo>
                  <a:pt x="1000696" y="131444"/>
                </a:lnTo>
                <a:lnTo>
                  <a:pt x="1014463" y="131444"/>
                </a:lnTo>
                <a:lnTo>
                  <a:pt x="1015619" y="130479"/>
                </a:lnTo>
                <a:lnTo>
                  <a:pt x="1015619" y="3289"/>
                </a:lnTo>
                <a:lnTo>
                  <a:pt x="1014463" y="2133"/>
                </a:lnTo>
                <a:close/>
              </a:path>
              <a:path w="1163954" h="133985">
                <a:moveTo>
                  <a:pt x="1082230" y="2133"/>
                </a:moveTo>
                <a:lnTo>
                  <a:pt x="1068463" y="2133"/>
                </a:lnTo>
                <a:lnTo>
                  <a:pt x="1067295" y="3289"/>
                </a:lnTo>
                <a:lnTo>
                  <a:pt x="1067295" y="87439"/>
                </a:lnTo>
                <a:lnTo>
                  <a:pt x="1069928" y="107019"/>
                </a:lnTo>
                <a:lnTo>
                  <a:pt x="1078325" y="121367"/>
                </a:lnTo>
                <a:lnTo>
                  <a:pt x="1093227" y="130191"/>
                </a:lnTo>
                <a:lnTo>
                  <a:pt x="1115377" y="133197"/>
                </a:lnTo>
                <a:lnTo>
                  <a:pt x="1136533" y="130389"/>
                </a:lnTo>
                <a:lnTo>
                  <a:pt x="1151688" y="121783"/>
                </a:lnTo>
                <a:lnTo>
                  <a:pt x="1152431" y="120586"/>
                </a:lnTo>
                <a:lnTo>
                  <a:pt x="1116164" y="120586"/>
                </a:lnTo>
                <a:lnTo>
                  <a:pt x="1101117" y="118395"/>
                </a:lnTo>
                <a:lnTo>
                  <a:pt x="1090883" y="111771"/>
                </a:lnTo>
                <a:lnTo>
                  <a:pt x="1085048" y="100639"/>
                </a:lnTo>
                <a:lnTo>
                  <a:pt x="1083195" y="84924"/>
                </a:lnTo>
                <a:lnTo>
                  <a:pt x="1083195" y="3098"/>
                </a:lnTo>
                <a:lnTo>
                  <a:pt x="1082230" y="2133"/>
                </a:lnTo>
                <a:close/>
              </a:path>
              <a:path w="1163954" h="133985">
                <a:moveTo>
                  <a:pt x="1163078" y="2133"/>
                </a:moveTo>
                <a:lnTo>
                  <a:pt x="1149515" y="2133"/>
                </a:lnTo>
                <a:lnTo>
                  <a:pt x="1148727" y="3098"/>
                </a:lnTo>
                <a:lnTo>
                  <a:pt x="1148677" y="84924"/>
                </a:lnTo>
                <a:lnTo>
                  <a:pt x="1146638" y="100880"/>
                </a:lnTo>
                <a:lnTo>
                  <a:pt x="1140442" y="112083"/>
                </a:lnTo>
                <a:lnTo>
                  <a:pt x="1130248" y="118524"/>
                </a:lnTo>
                <a:lnTo>
                  <a:pt x="1116164" y="120586"/>
                </a:lnTo>
                <a:lnTo>
                  <a:pt x="1152431" y="120586"/>
                </a:lnTo>
                <a:lnTo>
                  <a:pt x="1160806" y="107105"/>
                </a:lnTo>
                <a:lnTo>
                  <a:pt x="1163853" y="86080"/>
                </a:lnTo>
                <a:lnTo>
                  <a:pt x="1163853" y="3098"/>
                </a:lnTo>
                <a:lnTo>
                  <a:pt x="1163078" y="2133"/>
                </a:lnTo>
                <a:close/>
              </a:path>
            </a:pathLst>
          </a:custGeom>
          <a:solidFill>
            <a:srgbClr val="84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832056" y="1458414"/>
            <a:ext cx="1174115" cy="130175"/>
          </a:xfrm>
          <a:custGeom>
            <a:avLst/>
            <a:gdLst/>
            <a:ahLst/>
            <a:cxnLst/>
            <a:rect l="l" t="t" r="r" b="b"/>
            <a:pathLst>
              <a:path w="1174114" h="130175">
                <a:moveTo>
                  <a:pt x="55638" y="13385"/>
                </a:moveTo>
                <a:lnTo>
                  <a:pt x="38011" y="13385"/>
                </a:lnTo>
                <a:lnTo>
                  <a:pt x="38773" y="13957"/>
                </a:lnTo>
                <a:lnTo>
                  <a:pt x="38773" y="128930"/>
                </a:lnTo>
                <a:lnTo>
                  <a:pt x="39941" y="129895"/>
                </a:lnTo>
                <a:lnTo>
                  <a:pt x="53898" y="129895"/>
                </a:lnTo>
                <a:lnTo>
                  <a:pt x="54876" y="128930"/>
                </a:lnTo>
                <a:lnTo>
                  <a:pt x="54876" y="13957"/>
                </a:lnTo>
                <a:lnTo>
                  <a:pt x="55638" y="13385"/>
                </a:lnTo>
                <a:close/>
              </a:path>
              <a:path w="1174114" h="130175">
                <a:moveTo>
                  <a:pt x="92671" y="584"/>
                </a:moveTo>
                <a:lnTo>
                  <a:pt x="584" y="584"/>
                </a:lnTo>
                <a:lnTo>
                  <a:pt x="0" y="1549"/>
                </a:lnTo>
                <a:lnTo>
                  <a:pt x="95" y="12407"/>
                </a:lnTo>
                <a:lnTo>
                  <a:pt x="584" y="13385"/>
                </a:lnTo>
                <a:lnTo>
                  <a:pt x="92671" y="13385"/>
                </a:lnTo>
                <a:lnTo>
                  <a:pt x="93268" y="12407"/>
                </a:lnTo>
                <a:lnTo>
                  <a:pt x="93268" y="1549"/>
                </a:lnTo>
                <a:lnTo>
                  <a:pt x="92671" y="584"/>
                </a:lnTo>
                <a:close/>
              </a:path>
              <a:path w="1174114" h="130175">
                <a:moveTo>
                  <a:pt x="206705" y="0"/>
                </a:moveTo>
                <a:lnTo>
                  <a:pt x="188671" y="0"/>
                </a:lnTo>
                <a:lnTo>
                  <a:pt x="187312" y="1155"/>
                </a:lnTo>
                <a:lnTo>
                  <a:pt x="186347" y="4267"/>
                </a:lnTo>
                <a:lnTo>
                  <a:pt x="144856" y="124663"/>
                </a:lnTo>
                <a:lnTo>
                  <a:pt x="144272" y="126212"/>
                </a:lnTo>
                <a:lnTo>
                  <a:pt x="144081" y="126987"/>
                </a:lnTo>
                <a:lnTo>
                  <a:pt x="144081" y="129133"/>
                </a:lnTo>
                <a:lnTo>
                  <a:pt x="145046" y="129895"/>
                </a:lnTo>
                <a:lnTo>
                  <a:pt x="158038" y="129895"/>
                </a:lnTo>
                <a:lnTo>
                  <a:pt x="158813" y="129324"/>
                </a:lnTo>
                <a:lnTo>
                  <a:pt x="173939" y="84924"/>
                </a:lnTo>
                <a:lnTo>
                  <a:pt x="174320" y="83375"/>
                </a:lnTo>
                <a:lnTo>
                  <a:pt x="175298" y="82791"/>
                </a:lnTo>
                <a:lnTo>
                  <a:pt x="235652" y="82791"/>
                </a:lnTo>
                <a:lnTo>
                  <a:pt x="231539" y="70573"/>
                </a:lnTo>
                <a:lnTo>
                  <a:pt x="179171" y="70573"/>
                </a:lnTo>
                <a:lnTo>
                  <a:pt x="178777" y="69989"/>
                </a:lnTo>
                <a:lnTo>
                  <a:pt x="178830" y="68440"/>
                </a:lnTo>
                <a:lnTo>
                  <a:pt x="178981" y="67856"/>
                </a:lnTo>
                <a:lnTo>
                  <a:pt x="179374" y="66700"/>
                </a:lnTo>
                <a:lnTo>
                  <a:pt x="195262" y="17068"/>
                </a:lnTo>
                <a:lnTo>
                  <a:pt x="195846" y="15316"/>
                </a:lnTo>
                <a:lnTo>
                  <a:pt x="196037" y="14922"/>
                </a:lnTo>
                <a:lnTo>
                  <a:pt x="212806" y="14922"/>
                </a:lnTo>
                <a:lnTo>
                  <a:pt x="209219" y="4267"/>
                </a:lnTo>
                <a:lnTo>
                  <a:pt x="208254" y="1155"/>
                </a:lnTo>
                <a:lnTo>
                  <a:pt x="206705" y="0"/>
                </a:lnTo>
                <a:close/>
              </a:path>
              <a:path w="1174114" h="130175">
                <a:moveTo>
                  <a:pt x="235652" y="82791"/>
                </a:moveTo>
                <a:lnTo>
                  <a:pt x="218528" y="82791"/>
                </a:lnTo>
                <a:lnTo>
                  <a:pt x="219113" y="83172"/>
                </a:lnTo>
                <a:lnTo>
                  <a:pt x="219697" y="84340"/>
                </a:lnTo>
                <a:lnTo>
                  <a:pt x="233921" y="127774"/>
                </a:lnTo>
                <a:lnTo>
                  <a:pt x="234429" y="129133"/>
                </a:lnTo>
                <a:lnTo>
                  <a:pt x="235204" y="129895"/>
                </a:lnTo>
                <a:lnTo>
                  <a:pt x="249745" y="129895"/>
                </a:lnTo>
                <a:lnTo>
                  <a:pt x="250520" y="128930"/>
                </a:lnTo>
                <a:lnTo>
                  <a:pt x="250461" y="126987"/>
                </a:lnTo>
                <a:lnTo>
                  <a:pt x="250126" y="125831"/>
                </a:lnTo>
                <a:lnTo>
                  <a:pt x="249554" y="124091"/>
                </a:lnTo>
                <a:lnTo>
                  <a:pt x="235652" y="82791"/>
                </a:lnTo>
                <a:close/>
              </a:path>
              <a:path w="1174114" h="130175">
                <a:moveTo>
                  <a:pt x="212806" y="14922"/>
                </a:moveTo>
                <a:lnTo>
                  <a:pt x="197980" y="14922"/>
                </a:lnTo>
                <a:lnTo>
                  <a:pt x="198170" y="15709"/>
                </a:lnTo>
                <a:lnTo>
                  <a:pt x="198564" y="17068"/>
                </a:lnTo>
                <a:lnTo>
                  <a:pt x="215226" y="68440"/>
                </a:lnTo>
                <a:lnTo>
                  <a:pt x="215226" y="70180"/>
                </a:lnTo>
                <a:lnTo>
                  <a:pt x="214655" y="70573"/>
                </a:lnTo>
                <a:lnTo>
                  <a:pt x="231539" y="70573"/>
                </a:lnTo>
                <a:lnTo>
                  <a:pt x="212806" y="14922"/>
                </a:lnTo>
                <a:close/>
              </a:path>
              <a:path w="1174114" h="130175">
                <a:moveTo>
                  <a:pt x="341668" y="584"/>
                </a:moveTo>
                <a:lnTo>
                  <a:pt x="327126" y="584"/>
                </a:lnTo>
                <a:lnTo>
                  <a:pt x="326555" y="1739"/>
                </a:lnTo>
                <a:lnTo>
                  <a:pt x="326555" y="129133"/>
                </a:lnTo>
                <a:lnTo>
                  <a:pt x="327507" y="129895"/>
                </a:lnTo>
                <a:lnTo>
                  <a:pt x="390334" y="129895"/>
                </a:lnTo>
                <a:lnTo>
                  <a:pt x="391109" y="129133"/>
                </a:lnTo>
                <a:lnTo>
                  <a:pt x="391109" y="117881"/>
                </a:lnTo>
                <a:lnTo>
                  <a:pt x="390334" y="116916"/>
                </a:lnTo>
                <a:lnTo>
                  <a:pt x="343420" y="116916"/>
                </a:lnTo>
                <a:lnTo>
                  <a:pt x="342633" y="116332"/>
                </a:lnTo>
                <a:lnTo>
                  <a:pt x="342633" y="1739"/>
                </a:lnTo>
                <a:lnTo>
                  <a:pt x="341668" y="584"/>
                </a:lnTo>
                <a:close/>
              </a:path>
              <a:path w="1174114" h="130175">
                <a:moveTo>
                  <a:pt x="482650" y="584"/>
                </a:moveTo>
                <a:lnTo>
                  <a:pt x="468109" y="584"/>
                </a:lnTo>
                <a:lnTo>
                  <a:pt x="467525" y="1739"/>
                </a:lnTo>
                <a:lnTo>
                  <a:pt x="467525" y="129133"/>
                </a:lnTo>
                <a:lnTo>
                  <a:pt x="468490" y="129895"/>
                </a:lnTo>
                <a:lnTo>
                  <a:pt x="531304" y="129895"/>
                </a:lnTo>
                <a:lnTo>
                  <a:pt x="532091" y="129133"/>
                </a:lnTo>
                <a:lnTo>
                  <a:pt x="532091" y="117881"/>
                </a:lnTo>
                <a:lnTo>
                  <a:pt x="531304" y="116916"/>
                </a:lnTo>
                <a:lnTo>
                  <a:pt x="484390" y="116916"/>
                </a:lnTo>
                <a:lnTo>
                  <a:pt x="483616" y="116332"/>
                </a:lnTo>
                <a:lnTo>
                  <a:pt x="483616" y="1739"/>
                </a:lnTo>
                <a:lnTo>
                  <a:pt x="482650" y="584"/>
                </a:lnTo>
                <a:close/>
              </a:path>
              <a:path w="1174114" h="130175">
                <a:moveTo>
                  <a:pt x="623430" y="584"/>
                </a:moveTo>
                <a:lnTo>
                  <a:pt x="609663" y="584"/>
                </a:lnTo>
                <a:lnTo>
                  <a:pt x="608495" y="1739"/>
                </a:lnTo>
                <a:lnTo>
                  <a:pt x="608495" y="128930"/>
                </a:lnTo>
                <a:lnTo>
                  <a:pt x="609663" y="129895"/>
                </a:lnTo>
                <a:lnTo>
                  <a:pt x="623430" y="129895"/>
                </a:lnTo>
                <a:lnTo>
                  <a:pt x="624586" y="128930"/>
                </a:lnTo>
                <a:lnTo>
                  <a:pt x="624586" y="1739"/>
                </a:lnTo>
                <a:lnTo>
                  <a:pt x="623430" y="584"/>
                </a:lnTo>
                <a:close/>
              </a:path>
              <a:path w="1174114" h="130175">
                <a:moveTo>
                  <a:pt x="735711" y="584"/>
                </a:moveTo>
                <a:lnTo>
                  <a:pt x="714768" y="584"/>
                </a:lnTo>
                <a:lnTo>
                  <a:pt x="713994" y="1549"/>
                </a:lnTo>
                <a:lnTo>
                  <a:pt x="713994" y="129133"/>
                </a:lnTo>
                <a:lnTo>
                  <a:pt x="714959" y="129895"/>
                </a:lnTo>
                <a:lnTo>
                  <a:pt x="726986" y="129895"/>
                </a:lnTo>
                <a:lnTo>
                  <a:pt x="727951" y="129133"/>
                </a:lnTo>
                <a:lnTo>
                  <a:pt x="727557" y="20154"/>
                </a:lnTo>
                <a:lnTo>
                  <a:pt x="727760" y="19583"/>
                </a:lnTo>
                <a:lnTo>
                  <a:pt x="746482" y="19583"/>
                </a:lnTo>
                <a:lnTo>
                  <a:pt x="738306" y="3479"/>
                </a:lnTo>
                <a:lnTo>
                  <a:pt x="737057" y="1155"/>
                </a:lnTo>
                <a:lnTo>
                  <a:pt x="735711" y="584"/>
                </a:lnTo>
                <a:close/>
              </a:path>
              <a:path w="1174114" h="130175">
                <a:moveTo>
                  <a:pt x="746482" y="19583"/>
                </a:moveTo>
                <a:lnTo>
                  <a:pt x="729500" y="19583"/>
                </a:lnTo>
                <a:lnTo>
                  <a:pt x="729691" y="20358"/>
                </a:lnTo>
                <a:lnTo>
                  <a:pt x="730288" y="21323"/>
                </a:lnTo>
                <a:lnTo>
                  <a:pt x="786498" y="129514"/>
                </a:lnTo>
                <a:lnTo>
                  <a:pt x="787666" y="129895"/>
                </a:lnTo>
                <a:lnTo>
                  <a:pt x="807059" y="129895"/>
                </a:lnTo>
                <a:lnTo>
                  <a:pt x="808024" y="128930"/>
                </a:lnTo>
                <a:lnTo>
                  <a:pt x="808024" y="110909"/>
                </a:lnTo>
                <a:lnTo>
                  <a:pt x="793102" y="110909"/>
                </a:lnTo>
                <a:lnTo>
                  <a:pt x="792708" y="110705"/>
                </a:lnTo>
                <a:lnTo>
                  <a:pt x="746482" y="19583"/>
                </a:lnTo>
                <a:close/>
              </a:path>
              <a:path w="1174114" h="130175">
                <a:moveTo>
                  <a:pt x="807453" y="584"/>
                </a:moveTo>
                <a:lnTo>
                  <a:pt x="794842" y="584"/>
                </a:lnTo>
                <a:lnTo>
                  <a:pt x="794354" y="1549"/>
                </a:lnTo>
                <a:lnTo>
                  <a:pt x="794329" y="21323"/>
                </a:lnTo>
                <a:lnTo>
                  <a:pt x="794651" y="109156"/>
                </a:lnTo>
                <a:lnTo>
                  <a:pt x="794526" y="110705"/>
                </a:lnTo>
                <a:lnTo>
                  <a:pt x="794461" y="110909"/>
                </a:lnTo>
                <a:lnTo>
                  <a:pt x="808024" y="110909"/>
                </a:lnTo>
                <a:lnTo>
                  <a:pt x="808024" y="1549"/>
                </a:lnTo>
                <a:lnTo>
                  <a:pt x="807453" y="584"/>
                </a:lnTo>
                <a:close/>
              </a:path>
              <a:path w="1174114" h="130175">
                <a:moveTo>
                  <a:pt x="919149" y="584"/>
                </a:moveTo>
                <a:lnTo>
                  <a:pt x="898207" y="584"/>
                </a:lnTo>
                <a:lnTo>
                  <a:pt x="897432" y="1549"/>
                </a:lnTo>
                <a:lnTo>
                  <a:pt x="897432" y="129133"/>
                </a:lnTo>
                <a:lnTo>
                  <a:pt x="898397" y="129895"/>
                </a:lnTo>
                <a:lnTo>
                  <a:pt x="910424" y="129895"/>
                </a:lnTo>
                <a:lnTo>
                  <a:pt x="911390" y="129133"/>
                </a:lnTo>
                <a:lnTo>
                  <a:pt x="911009" y="20154"/>
                </a:lnTo>
                <a:lnTo>
                  <a:pt x="911199" y="19583"/>
                </a:lnTo>
                <a:lnTo>
                  <a:pt x="929931" y="19583"/>
                </a:lnTo>
                <a:lnTo>
                  <a:pt x="921758" y="3479"/>
                </a:lnTo>
                <a:lnTo>
                  <a:pt x="920508" y="1155"/>
                </a:lnTo>
                <a:lnTo>
                  <a:pt x="919149" y="584"/>
                </a:lnTo>
                <a:close/>
              </a:path>
              <a:path w="1174114" h="130175">
                <a:moveTo>
                  <a:pt x="929931" y="19583"/>
                </a:moveTo>
                <a:lnTo>
                  <a:pt x="912939" y="19583"/>
                </a:lnTo>
                <a:lnTo>
                  <a:pt x="913130" y="20358"/>
                </a:lnTo>
                <a:lnTo>
                  <a:pt x="913714" y="21323"/>
                </a:lnTo>
                <a:lnTo>
                  <a:pt x="969949" y="129514"/>
                </a:lnTo>
                <a:lnTo>
                  <a:pt x="971105" y="129895"/>
                </a:lnTo>
                <a:lnTo>
                  <a:pt x="990498" y="129895"/>
                </a:lnTo>
                <a:lnTo>
                  <a:pt x="991476" y="128930"/>
                </a:lnTo>
                <a:lnTo>
                  <a:pt x="991476" y="110909"/>
                </a:lnTo>
                <a:lnTo>
                  <a:pt x="976541" y="110909"/>
                </a:lnTo>
                <a:lnTo>
                  <a:pt x="976147" y="110705"/>
                </a:lnTo>
                <a:lnTo>
                  <a:pt x="929931" y="19583"/>
                </a:lnTo>
                <a:close/>
              </a:path>
              <a:path w="1174114" h="130175">
                <a:moveTo>
                  <a:pt x="990879" y="584"/>
                </a:moveTo>
                <a:lnTo>
                  <a:pt x="978281" y="584"/>
                </a:lnTo>
                <a:lnTo>
                  <a:pt x="977793" y="1549"/>
                </a:lnTo>
                <a:lnTo>
                  <a:pt x="977768" y="21323"/>
                </a:lnTo>
                <a:lnTo>
                  <a:pt x="978090" y="109156"/>
                </a:lnTo>
                <a:lnTo>
                  <a:pt x="978090" y="110312"/>
                </a:lnTo>
                <a:lnTo>
                  <a:pt x="977887" y="110909"/>
                </a:lnTo>
                <a:lnTo>
                  <a:pt x="991476" y="110909"/>
                </a:lnTo>
                <a:lnTo>
                  <a:pt x="991476" y="1549"/>
                </a:lnTo>
                <a:lnTo>
                  <a:pt x="990879" y="584"/>
                </a:lnTo>
                <a:close/>
              </a:path>
              <a:path w="1174114" h="130175">
                <a:moveTo>
                  <a:pt x="1130109" y="0"/>
                </a:moveTo>
                <a:lnTo>
                  <a:pt x="1112088" y="0"/>
                </a:lnTo>
                <a:lnTo>
                  <a:pt x="1110729" y="1155"/>
                </a:lnTo>
                <a:lnTo>
                  <a:pt x="1109764" y="4267"/>
                </a:lnTo>
                <a:lnTo>
                  <a:pt x="1068273" y="124663"/>
                </a:lnTo>
                <a:lnTo>
                  <a:pt x="1067689" y="126212"/>
                </a:lnTo>
                <a:lnTo>
                  <a:pt x="1067485" y="126987"/>
                </a:lnTo>
                <a:lnTo>
                  <a:pt x="1067485" y="129133"/>
                </a:lnTo>
                <a:lnTo>
                  <a:pt x="1068463" y="129895"/>
                </a:lnTo>
                <a:lnTo>
                  <a:pt x="1081455" y="129895"/>
                </a:lnTo>
                <a:lnTo>
                  <a:pt x="1082230" y="129324"/>
                </a:lnTo>
                <a:lnTo>
                  <a:pt x="1083001" y="126987"/>
                </a:lnTo>
                <a:lnTo>
                  <a:pt x="1097343" y="84924"/>
                </a:lnTo>
                <a:lnTo>
                  <a:pt x="1097737" y="83375"/>
                </a:lnTo>
                <a:lnTo>
                  <a:pt x="1098702" y="82791"/>
                </a:lnTo>
                <a:lnTo>
                  <a:pt x="1159068" y="82791"/>
                </a:lnTo>
                <a:lnTo>
                  <a:pt x="1154956" y="70573"/>
                </a:lnTo>
                <a:lnTo>
                  <a:pt x="1102588" y="70573"/>
                </a:lnTo>
                <a:lnTo>
                  <a:pt x="1102194" y="69989"/>
                </a:lnTo>
                <a:lnTo>
                  <a:pt x="1102244" y="68440"/>
                </a:lnTo>
                <a:lnTo>
                  <a:pt x="1102385" y="67856"/>
                </a:lnTo>
                <a:lnTo>
                  <a:pt x="1102779" y="66700"/>
                </a:lnTo>
                <a:lnTo>
                  <a:pt x="1119251" y="15316"/>
                </a:lnTo>
                <a:lnTo>
                  <a:pt x="1119454" y="14922"/>
                </a:lnTo>
                <a:lnTo>
                  <a:pt x="1136223" y="14922"/>
                </a:lnTo>
                <a:lnTo>
                  <a:pt x="1132636" y="4267"/>
                </a:lnTo>
                <a:lnTo>
                  <a:pt x="1131671" y="1155"/>
                </a:lnTo>
                <a:lnTo>
                  <a:pt x="1130109" y="0"/>
                </a:lnTo>
                <a:close/>
              </a:path>
              <a:path w="1174114" h="130175">
                <a:moveTo>
                  <a:pt x="1159068" y="82791"/>
                </a:moveTo>
                <a:lnTo>
                  <a:pt x="1141945" y="82791"/>
                </a:lnTo>
                <a:lnTo>
                  <a:pt x="1142530" y="83172"/>
                </a:lnTo>
                <a:lnTo>
                  <a:pt x="1143101" y="84340"/>
                </a:lnTo>
                <a:lnTo>
                  <a:pt x="1157338" y="127774"/>
                </a:lnTo>
                <a:lnTo>
                  <a:pt x="1157846" y="129133"/>
                </a:lnTo>
                <a:lnTo>
                  <a:pt x="1158621" y="129895"/>
                </a:lnTo>
                <a:lnTo>
                  <a:pt x="1173162" y="129895"/>
                </a:lnTo>
                <a:lnTo>
                  <a:pt x="1173937" y="128930"/>
                </a:lnTo>
                <a:lnTo>
                  <a:pt x="1173880" y="126987"/>
                </a:lnTo>
                <a:lnTo>
                  <a:pt x="1173556" y="125831"/>
                </a:lnTo>
                <a:lnTo>
                  <a:pt x="1159068" y="82791"/>
                </a:lnTo>
                <a:close/>
              </a:path>
              <a:path w="1174114" h="130175">
                <a:moveTo>
                  <a:pt x="1136223" y="14922"/>
                </a:moveTo>
                <a:lnTo>
                  <a:pt x="1121384" y="14922"/>
                </a:lnTo>
                <a:lnTo>
                  <a:pt x="1121587" y="15709"/>
                </a:lnTo>
                <a:lnTo>
                  <a:pt x="1121981" y="17068"/>
                </a:lnTo>
                <a:lnTo>
                  <a:pt x="1137869" y="66103"/>
                </a:lnTo>
                <a:lnTo>
                  <a:pt x="1138656" y="68440"/>
                </a:lnTo>
                <a:lnTo>
                  <a:pt x="1138656" y="70180"/>
                </a:lnTo>
                <a:lnTo>
                  <a:pt x="1138072" y="70573"/>
                </a:lnTo>
                <a:lnTo>
                  <a:pt x="1154956" y="70573"/>
                </a:lnTo>
                <a:lnTo>
                  <a:pt x="1136223" y="14922"/>
                </a:lnTo>
                <a:close/>
              </a:path>
            </a:pathLst>
          </a:custGeom>
          <a:solidFill>
            <a:srgbClr val="84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349697" y="720013"/>
            <a:ext cx="656297" cy="633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D9DBC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58595B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829137" y="720013"/>
            <a:ext cx="472833" cy="633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846016" y="1810311"/>
            <a:ext cx="1160145" cy="168275"/>
          </a:xfrm>
          <a:custGeom>
            <a:avLst/>
            <a:gdLst/>
            <a:ahLst/>
            <a:cxnLst/>
            <a:rect l="l" t="t" r="r" b="b"/>
            <a:pathLst>
              <a:path w="1160145" h="168275">
                <a:moveTo>
                  <a:pt x="15125" y="36448"/>
                </a:moveTo>
                <a:lnTo>
                  <a:pt x="965" y="36448"/>
                </a:lnTo>
                <a:lnTo>
                  <a:pt x="0" y="37617"/>
                </a:lnTo>
                <a:lnTo>
                  <a:pt x="0" y="164998"/>
                </a:lnTo>
                <a:lnTo>
                  <a:pt x="965" y="165773"/>
                </a:lnTo>
                <a:lnTo>
                  <a:pt x="15125" y="165773"/>
                </a:lnTo>
                <a:lnTo>
                  <a:pt x="16090" y="164807"/>
                </a:lnTo>
                <a:lnTo>
                  <a:pt x="16187" y="104508"/>
                </a:lnTo>
                <a:lnTo>
                  <a:pt x="16484" y="103924"/>
                </a:lnTo>
                <a:lnTo>
                  <a:pt x="39121" y="103924"/>
                </a:lnTo>
                <a:lnTo>
                  <a:pt x="35471" y="99275"/>
                </a:lnTo>
                <a:lnTo>
                  <a:pt x="34709" y="98107"/>
                </a:lnTo>
                <a:lnTo>
                  <a:pt x="34518" y="97726"/>
                </a:lnTo>
                <a:lnTo>
                  <a:pt x="34518" y="96177"/>
                </a:lnTo>
                <a:lnTo>
                  <a:pt x="34899" y="95783"/>
                </a:lnTo>
                <a:lnTo>
                  <a:pt x="35674" y="94818"/>
                </a:lnTo>
                <a:lnTo>
                  <a:pt x="37958" y="92290"/>
                </a:lnTo>
                <a:lnTo>
                  <a:pt x="16865" y="92290"/>
                </a:lnTo>
                <a:lnTo>
                  <a:pt x="16090" y="91706"/>
                </a:lnTo>
                <a:lnTo>
                  <a:pt x="16090" y="37617"/>
                </a:lnTo>
                <a:lnTo>
                  <a:pt x="15125" y="36448"/>
                </a:lnTo>
                <a:close/>
              </a:path>
              <a:path w="1160145" h="168275">
                <a:moveTo>
                  <a:pt x="39121" y="103924"/>
                </a:moveTo>
                <a:lnTo>
                  <a:pt x="20358" y="103924"/>
                </a:lnTo>
                <a:lnTo>
                  <a:pt x="20929" y="104508"/>
                </a:lnTo>
                <a:lnTo>
                  <a:pt x="21717" y="105486"/>
                </a:lnTo>
                <a:lnTo>
                  <a:pt x="67665" y="164033"/>
                </a:lnTo>
                <a:lnTo>
                  <a:pt x="68630" y="165379"/>
                </a:lnTo>
                <a:lnTo>
                  <a:pt x="69608" y="165773"/>
                </a:lnTo>
                <a:lnTo>
                  <a:pt x="84531" y="165773"/>
                </a:lnTo>
                <a:lnTo>
                  <a:pt x="85305" y="165188"/>
                </a:lnTo>
                <a:lnTo>
                  <a:pt x="85305" y="162864"/>
                </a:lnTo>
                <a:lnTo>
                  <a:pt x="84924" y="162293"/>
                </a:lnTo>
                <a:lnTo>
                  <a:pt x="82981" y="159765"/>
                </a:lnTo>
                <a:lnTo>
                  <a:pt x="39121" y="103924"/>
                </a:lnTo>
                <a:close/>
              </a:path>
              <a:path w="1160145" h="168275">
                <a:moveTo>
                  <a:pt x="85305" y="36448"/>
                </a:moveTo>
                <a:lnTo>
                  <a:pt x="70573" y="36448"/>
                </a:lnTo>
                <a:lnTo>
                  <a:pt x="69799" y="36842"/>
                </a:lnTo>
                <a:lnTo>
                  <a:pt x="67284" y="39560"/>
                </a:lnTo>
                <a:lnTo>
                  <a:pt x="21323" y="90944"/>
                </a:lnTo>
                <a:lnTo>
                  <a:pt x="20548" y="91909"/>
                </a:lnTo>
                <a:lnTo>
                  <a:pt x="19773" y="92290"/>
                </a:lnTo>
                <a:lnTo>
                  <a:pt x="37958" y="92290"/>
                </a:lnTo>
                <a:lnTo>
                  <a:pt x="82981" y="42468"/>
                </a:lnTo>
                <a:lnTo>
                  <a:pt x="85305" y="39750"/>
                </a:lnTo>
                <a:lnTo>
                  <a:pt x="85890" y="39179"/>
                </a:lnTo>
                <a:lnTo>
                  <a:pt x="85890" y="37236"/>
                </a:lnTo>
                <a:lnTo>
                  <a:pt x="85305" y="36448"/>
                </a:lnTo>
                <a:close/>
              </a:path>
              <a:path w="1160145" h="168275">
                <a:moveTo>
                  <a:pt x="188874" y="34315"/>
                </a:moveTo>
                <a:lnTo>
                  <a:pt x="163387" y="39276"/>
                </a:lnTo>
                <a:lnTo>
                  <a:pt x="144935" y="53200"/>
                </a:lnTo>
                <a:lnTo>
                  <a:pt x="133717" y="74649"/>
                </a:lnTo>
                <a:lnTo>
                  <a:pt x="129933" y="102184"/>
                </a:lnTo>
                <a:lnTo>
                  <a:pt x="133561" y="128812"/>
                </a:lnTo>
                <a:lnTo>
                  <a:pt x="144422" y="149591"/>
                </a:lnTo>
                <a:lnTo>
                  <a:pt x="162482" y="163100"/>
                </a:lnTo>
                <a:lnTo>
                  <a:pt x="187706" y="167919"/>
                </a:lnTo>
                <a:lnTo>
                  <a:pt x="213372" y="162912"/>
                </a:lnTo>
                <a:lnTo>
                  <a:pt x="223090" y="155498"/>
                </a:lnTo>
                <a:lnTo>
                  <a:pt x="187896" y="155498"/>
                </a:lnTo>
                <a:lnTo>
                  <a:pt x="170161" y="151681"/>
                </a:lnTo>
                <a:lnTo>
                  <a:pt x="157222" y="140812"/>
                </a:lnTo>
                <a:lnTo>
                  <a:pt x="149298" y="123764"/>
                </a:lnTo>
                <a:lnTo>
                  <a:pt x="146702" y="102184"/>
                </a:lnTo>
                <a:lnTo>
                  <a:pt x="146733" y="100431"/>
                </a:lnTo>
                <a:lnTo>
                  <a:pt x="149609" y="77816"/>
                </a:lnTo>
                <a:lnTo>
                  <a:pt x="158115" y="60694"/>
                </a:lnTo>
                <a:lnTo>
                  <a:pt x="171383" y="50262"/>
                </a:lnTo>
                <a:lnTo>
                  <a:pt x="188671" y="46735"/>
                </a:lnTo>
                <a:lnTo>
                  <a:pt x="223819" y="46735"/>
                </a:lnTo>
                <a:lnTo>
                  <a:pt x="213623" y="39087"/>
                </a:lnTo>
                <a:lnTo>
                  <a:pt x="188874" y="34315"/>
                </a:lnTo>
                <a:close/>
              </a:path>
              <a:path w="1160145" h="168275">
                <a:moveTo>
                  <a:pt x="223819" y="46735"/>
                </a:moveTo>
                <a:lnTo>
                  <a:pt x="188671" y="46735"/>
                </a:lnTo>
                <a:lnTo>
                  <a:pt x="205810" y="50273"/>
                </a:lnTo>
                <a:lnTo>
                  <a:pt x="218751" y="60644"/>
                </a:lnTo>
                <a:lnTo>
                  <a:pt x="226929" y="77484"/>
                </a:lnTo>
                <a:lnTo>
                  <a:pt x="229781" y="100431"/>
                </a:lnTo>
                <a:lnTo>
                  <a:pt x="226944" y="123432"/>
                </a:lnTo>
                <a:lnTo>
                  <a:pt x="218725" y="140762"/>
                </a:lnTo>
                <a:lnTo>
                  <a:pt x="205563" y="151693"/>
                </a:lnTo>
                <a:lnTo>
                  <a:pt x="187896" y="155498"/>
                </a:lnTo>
                <a:lnTo>
                  <a:pt x="223090" y="155498"/>
                </a:lnTo>
                <a:lnTo>
                  <a:pt x="231662" y="148959"/>
                </a:lnTo>
                <a:lnTo>
                  <a:pt x="242611" y="127666"/>
                </a:lnTo>
                <a:lnTo>
                  <a:pt x="246148" y="101409"/>
                </a:lnTo>
                <a:lnTo>
                  <a:pt x="246225" y="100431"/>
                </a:lnTo>
                <a:lnTo>
                  <a:pt x="242548" y="73502"/>
                </a:lnTo>
                <a:lnTo>
                  <a:pt x="231594" y="52568"/>
                </a:lnTo>
                <a:lnTo>
                  <a:pt x="223819" y="46735"/>
                </a:lnTo>
                <a:close/>
              </a:path>
              <a:path w="1160145" h="168275">
                <a:moveTo>
                  <a:pt x="180340" y="203"/>
                </a:moveTo>
                <a:lnTo>
                  <a:pt x="171602" y="203"/>
                </a:lnTo>
                <a:lnTo>
                  <a:pt x="166179" y="2717"/>
                </a:lnTo>
                <a:lnTo>
                  <a:pt x="159981" y="13576"/>
                </a:lnTo>
                <a:lnTo>
                  <a:pt x="159588" y="15125"/>
                </a:lnTo>
                <a:lnTo>
                  <a:pt x="159588" y="18033"/>
                </a:lnTo>
                <a:lnTo>
                  <a:pt x="164236" y="20942"/>
                </a:lnTo>
                <a:lnTo>
                  <a:pt x="167157" y="20942"/>
                </a:lnTo>
                <a:lnTo>
                  <a:pt x="167919" y="20358"/>
                </a:lnTo>
                <a:lnTo>
                  <a:pt x="169087" y="18618"/>
                </a:lnTo>
                <a:lnTo>
                  <a:pt x="170256" y="16675"/>
                </a:lnTo>
                <a:lnTo>
                  <a:pt x="171602" y="14541"/>
                </a:lnTo>
                <a:lnTo>
                  <a:pt x="173748" y="12801"/>
                </a:lnTo>
                <a:lnTo>
                  <a:pt x="214388" y="12801"/>
                </a:lnTo>
                <a:lnTo>
                  <a:pt x="215811" y="10083"/>
                </a:lnTo>
                <a:lnTo>
                  <a:pt x="216957" y="7962"/>
                </a:lnTo>
                <a:lnTo>
                  <a:pt x="198945" y="7962"/>
                </a:lnTo>
                <a:lnTo>
                  <a:pt x="196049" y="7175"/>
                </a:lnTo>
                <a:lnTo>
                  <a:pt x="192557" y="5435"/>
                </a:lnTo>
                <a:lnTo>
                  <a:pt x="187312" y="2908"/>
                </a:lnTo>
                <a:lnTo>
                  <a:pt x="183057" y="977"/>
                </a:lnTo>
                <a:lnTo>
                  <a:pt x="180340" y="203"/>
                </a:lnTo>
                <a:close/>
              </a:path>
              <a:path w="1160145" h="168275">
                <a:moveTo>
                  <a:pt x="214388" y="12801"/>
                </a:moveTo>
                <a:lnTo>
                  <a:pt x="180136" y="12801"/>
                </a:lnTo>
                <a:lnTo>
                  <a:pt x="183057" y="14350"/>
                </a:lnTo>
                <a:lnTo>
                  <a:pt x="185191" y="15328"/>
                </a:lnTo>
                <a:lnTo>
                  <a:pt x="194691" y="19583"/>
                </a:lnTo>
                <a:lnTo>
                  <a:pt x="198755" y="20358"/>
                </a:lnTo>
                <a:lnTo>
                  <a:pt x="208254" y="20358"/>
                </a:lnTo>
                <a:lnTo>
                  <a:pt x="213677" y="14160"/>
                </a:lnTo>
                <a:lnTo>
                  <a:pt x="214388" y="12801"/>
                </a:lnTo>
                <a:close/>
              </a:path>
              <a:path w="1160145" h="168275">
                <a:moveTo>
                  <a:pt x="213296" y="0"/>
                </a:moveTo>
                <a:lnTo>
                  <a:pt x="210185" y="0"/>
                </a:lnTo>
                <a:lnTo>
                  <a:pt x="209232" y="977"/>
                </a:lnTo>
                <a:lnTo>
                  <a:pt x="205930" y="6591"/>
                </a:lnTo>
                <a:lnTo>
                  <a:pt x="204381" y="7962"/>
                </a:lnTo>
                <a:lnTo>
                  <a:pt x="216957" y="7962"/>
                </a:lnTo>
                <a:lnTo>
                  <a:pt x="217170" y="7569"/>
                </a:lnTo>
                <a:lnTo>
                  <a:pt x="217754" y="6019"/>
                </a:lnTo>
                <a:lnTo>
                  <a:pt x="217754" y="2527"/>
                </a:lnTo>
                <a:lnTo>
                  <a:pt x="213296" y="0"/>
                </a:lnTo>
                <a:close/>
              </a:path>
              <a:path w="1160145" h="168275">
                <a:moveTo>
                  <a:pt x="342061" y="36448"/>
                </a:moveTo>
                <a:lnTo>
                  <a:pt x="311226" y="36448"/>
                </a:lnTo>
                <a:lnTo>
                  <a:pt x="310070" y="37426"/>
                </a:lnTo>
                <a:lnTo>
                  <a:pt x="310070" y="164998"/>
                </a:lnTo>
                <a:lnTo>
                  <a:pt x="311226" y="165773"/>
                </a:lnTo>
                <a:lnTo>
                  <a:pt x="324612" y="165773"/>
                </a:lnTo>
                <a:lnTo>
                  <a:pt x="325767" y="164998"/>
                </a:lnTo>
                <a:lnTo>
                  <a:pt x="325767" y="107416"/>
                </a:lnTo>
                <a:lnTo>
                  <a:pt x="326351" y="106641"/>
                </a:lnTo>
                <a:lnTo>
                  <a:pt x="357568" y="106641"/>
                </a:lnTo>
                <a:lnTo>
                  <a:pt x="357378" y="106248"/>
                </a:lnTo>
                <a:lnTo>
                  <a:pt x="357378" y="104698"/>
                </a:lnTo>
                <a:lnTo>
                  <a:pt x="358152" y="104317"/>
                </a:lnTo>
                <a:lnTo>
                  <a:pt x="359308" y="103924"/>
                </a:lnTo>
                <a:lnTo>
                  <a:pt x="370932" y="98912"/>
                </a:lnTo>
                <a:lnTo>
                  <a:pt x="375982" y="95008"/>
                </a:lnTo>
                <a:lnTo>
                  <a:pt x="326555" y="95008"/>
                </a:lnTo>
                <a:lnTo>
                  <a:pt x="325767" y="94233"/>
                </a:lnTo>
                <a:lnTo>
                  <a:pt x="325767" y="48475"/>
                </a:lnTo>
                <a:lnTo>
                  <a:pt x="326351" y="47701"/>
                </a:lnTo>
                <a:lnTo>
                  <a:pt x="379281" y="47701"/>
                </a:lnTo>
                <a:lnTo>
                  <a:pt x="376254" y="43940"/>
                </a:lnTo>
                <a:lnTo>
                  <a:pt x="362022" y="38185"/>
                </a:lnTo>
                <a:lnTo>
                  <a:pt x="342061" y="36448"/>
                </a:lnTo>
                <a:close/>
              </a:path>
              <a:path w="1160145" h="168275">
                <a:moveTo>
                  <a:pt x="357568" y="106641"/>
                </a:moveTo>
                <a:lnTo>
                  <a:pt x="339534" y="106641"/>
                </a:lnTo>
                <a:lnTo>
                  <a:pt x="340499" y="107035"/>
                </a:lnTo>
                <a:lnTo>
                  <a:pt x="341668" y="108978"/>
                </a:lnTo>
                <a:lnTo>
                  <a:pt x="376186" y="163842"/>
                </a:lnTo>
                <a:lnTo>
                  <a:pt x="377151" y="165188"/>
                </a:lnTo>
                <a:lnTo>
                  <a:pt x="378320" y="165773"/>
                </a:lnTo>
                <a:lnTo>
                  <a:pt x="393623" y="165773"/>
                </a:lnTo>
                <a:lnTo>
                  <a:pt x="394411" y="165188"/>
                </a:lnTo>
                <a:lnTo>
                  <a:pt x="394411" y="163055"/>
                </a:lnTo>
                <a:lnTo>
                  <a:pt x="393827" y="162483"/>
                </a:lnTo>
                <a:lnTo>
                  <a:pt x="358343" y="107810"/>
                </a:lnTo>
                <a:lnTo>
                  <a:pt x="357568" y="106641"/>
                </a:lnTo>
                <a:close/>
              </a:path>
              <a:path w="1160145" h="168275">
                <a:moveTo>
                  <a:pt x="379281" y="47701"/>
                </a:moveTo>
                <a:lnTo>
                  <a:pt x="342061" y="47701"/>
                </a:lnTo>
                <a:lnTo>
                  <a:pt x="354701" y="48991"/>
                </a:lnTo>
                <a:lnTo>
                  <a:pt x="363799" y="53081"/>
                </a:lnTo>
                <a:lnTo>
                  <a:pt x="369299" y="60297"/>
                </a:lnTo>
                <a:lnTo>
                  <a:pt x="371144" y="70967"/>
                </a:lnTo>
                <a:lnTo>
                  <a:pt x="369044" y="81265"/>
                </a:lnTo>
                <a:lnTo>
                  <a:pt x="362927" y="88803"/>
                </a:lnTo>
                <a:lnTo>
                  <a:pt x="353067" y="93432"/>
                </a:lnTo>
                <a:lnTo>
                  <a:pt x="339737" y="95008"/>
                </a:lnTo>
                <a:lnTo>
                  <a:pt x="375982" y="95008"/>
                </a:lnTo>
                <a:lnTo>
                  <a:pt x="379863" y="92008"/>
                </a:lnTo>
                <a:lnTo>
                  <a:pt x="385593" y="82775"/>
                </a:lnTo>
                <a:lnTo>
                  <a:pt x="387616" y="70777"/>
                </a:lnTo>
                <a:lnTo>
                  <a:pt x="384779" y="54531"/>
                </a:lnTo>
                <a:lnTo>
                  <a:pt x="379281" y="47701"/>
                </a:lnTo>
                <a:close/>
              </a:path>
              <a:path w="1160145" h="168275">
                <a:moveTo>
                  <a:pt x="509206" y="34315"/>
                </a:moveTo>
                <a:lnTo>
                  <a:pt x="481974" y="38844"/>
                </a:lnTo>
                <a:lnTo>
                  <a:pt x="461194" y="52081"/>
                </a:lnTo>
                <a:lnTo>
                  <a:pt x="447938" y="73497"/>
                </a:lnTo>
                <a:lnTo>
                  <a:pt x="443280" y="102565"/>
                </a:lnTo>
                <a:lnTo>
                  <a:pt x="447958" y="130792"/>
                </a:lnTo>
                <a:lnTo>
                  <a:pt x="461217" y="151114"/>
                </a:lnTo>
                <a:lnTo>
                  <a:pt x="481894" y="163401"/>
                </a:lnTo>
                <a:lnTo>
                  <a:pt x="508825" y="167525"/>
                </a:lnTo>
                <a:lnTo>
                  <a:pt x="517662" y="167094"/>
                </a:lnTo>
                <a:lnTo>
                  <a:pt x="545465" y="158991"/>
                </a:lnTo>
                <a:lnTo>
                  <a:pt x="545465" y="155117"/>
                </a:lnTo>
                <a:lnTo>
                  <a:pt x="509206" y="155117"/>
                </a:lnTo>
                <a:lnTo>
                  <a:pt x="488507" y="151575"/>
                </a:lnTo>
                <a:lnTo>
                  <a:pt x="473022" y="141325"/>
                </a:lnTo>
                <a:lnTo>
                  <a:pt x="463316" y="124931"/>
                </a:lnTo>
                <a:lnTo>
                  <a:pt x="459955" y="102958"/>
                </a:lnTo>
                <a:lnTo>
                  <a:pt x="463137" y="79857"/>
                </a:lnTo>
                <a:lnTo>
                  <a:pt x="472609" y="62122"/>
                </a:lnTo>
                <a:lnTo>
                  <a:pt x="488261" y="50748"/>
                </a:lnTo>
                <a:lnTo>
                  <a:pt x="509981" y="46735"/>
                </a:lnTo>
                <a:lnTo>
                  <a:pt x="544499" y="46735"/>
                </a:lnTo>
                <a:lnTo>
                  <a:pt x="544499" y="42265"/>
                </a:lnTo>
                <a:lnTo>
                  <a:pt x="518202" y="34664"/>
                </a:lnTo>
                <a:lnTo>
                  <a:pt x="509206" y="34315"/>
                </a:lnTo>
                <a:close/>
              </a:path>
              <a:path w="1160145" h="168275">
                <a:moveTo>
                  <a:pt x="544499" y="103924"/>
                </a:moveTo>
                <a:lnTo>
                  <a:pt x="530339" y="103924"/>
                </a:lnTo>
                <a:lnTo>
                  <a:pt x="529374" y="104889"/>
                </a:lnTo>
                <a:lnTo>
                  <a:pt x="529374" y="151815"/>
                </a:lnTo>
                <a:lnTo>
                  <a:pt x="522579" y="155117"/>
                </a:lnTo>
                <a:lnTo>
                  <a:pt x="545465" y="155117"/>
                </a:lnTo>
                <a:lnTo>
                  <a:pt x="545465" y="104889"/>
                </a:lnTo>
                <a:lnTo>
                  <a:pt x="544499" y="103924"/>
                </a:lnTo>
                <a:close/>
              </a:path>
              <a:path w="1160145" h="168275">
                <a:moveTo>
                  <a:pt x="544499" y="46735"/>
                </a:moveTo>
                <a:lnTo>
                  <a:pt x="509981" y="46735"/>
                </a:lnTo>
                <a:lnTo>
                  <a:pt x="522458" y="48007"/>
                </a:lnTo>
                <a:lnTo>
                  <a:pt x="531845" y="50806"/>
                </a:lnTo>
                <a:lnTo>
                  <a:pt x="538397" y="53604"/>
                </a:lnTo>
                <a:lnTo>
                  <a:pt x="542366" y="54876"/>
                </a:lnTo>
                <a:lnTo>
                  <a:pt x="543915" y="54876"/>
                </a:lnTo>
                <a:lnTo>
                  <a:pt x="544499" y="53911"/>
                </a:lnTo>
                <a:lnTo>
                  <a:pt x="544499" y="46735"/>
                </a:lnTo>
                <a:close/>
              </a:path>
              <a:path w="1160145" h="168275">
                <a:moveTo>
                  <a:pt x="626338" y="36448"/>
                </a:moveTo>
                <a:lnTo>
                  <a:pt x="612178" y="36448"/>
                </a:lnTo>
                <a:lnTo>
                  <a:pt x="611212" y="37617"/>
                </a:lnTo>
                <a:lnTo>
                  <a:pt x="611212" y="164998"/>
                </a:lnTo>
                <a:lnTo>
                  <a:pt x="612178" y="165773"/>
                </a:lnTo>
                <a:lnTo>
                  <a:pt x="626338" y="165773"/>
                </a:lnTo>
                <a:lnTo>
                  <a:pt x="627303" y="164807"/>
                </a:lnTo>
                <a:lnTo>
                  <a:pt x="627400" y="104508"/>
                </a:lnTo>
                <a:lnTo>
                  <a:pt x="627697" y="103924"/>
                </a:lnTo>
                <a:lnTo>
                  <a:pt x="650346" y="103924"/>
                </a:lnTo>
                <a:lnTo>
                  <a:pt x="646696" y="99275"/>
                </a:lnTo>
                <a:lnTo>
                  <a:pt x="645922" y="98107"/>
                </a:lnTo>
                <a:lnTo>
                  <a:pt x="645718" y="97726"/>
                </a:lnTo>
                <a:lnTo>
                  <a:pt x="645718" y="96177"/>
                </a:lnTo>
                <a:lnTo>
                  <a:pt x="646112" y="95783"/>
                </a:lnTo>
                <a:lnTo>
                  <a:pt x="646887" y="94818"/>
                </a:lnTo>
                <a:lnTo>
                  <a:pt x="649171" y="92290"/>
                </a:lnTo>
                <a:lnTo>
                  <a:pt x="628078" y="92290"/>
                </a:lnTo>
                <a:lnTo>
                  <a:pt x="627303" y="91706"/>
                </a:lnTo>
                <a:lnTo>
                  <a:pt x="627303" y="37617"/>
                </a:lnTo>
                <a:lnTo>
                  <a:pt x="626338" y="36448"/>
                </a:lnTo>
                <a:close/>
              </a:path>
              <a:path w="1160145" h="168275">
                <a:moveTo>
                  <a:pt x="650346" y="103924"/>
                </a:moveTo>
                <a:lnTo>
                  <a:pt x="631571" y="103924"/>
                </a:lnTo>
                <a:lnTo>
                  <a:pt x="632155" y="104508"/>
                </a:lnTo>
                <a:lnTo>
                  <a:pt x="678878" y="164033"/>
                </a:lnTo>
                <a:lnTo>
                  <a:pt x="679843" y="165379"/>
                </a:lnTo>
                <a:lnTo>
                  <a:pt x="680821" y="165773"/>
                </a:lnTo>
                <a:lnTo>
                  <a:pt x="695756" y="165773"/>
                </a:lnTo>
                <a:lnTo>
                  <a:pt x="696518" y="165188"/>
                </a:lnTo>
                <a:lnTo>
                  <a:pt x="696518" y="162864"/>
                </a:lnTo>
                <a:lnTo>
                  <a:pt x="696137" y="162293"/>
                </a:lnTo>
                <a:lnTo>
                  <a:pt x="694194" y="159765"/>
                </a:lnTo>
                <a:lnTo>
                  <a:pt x="650346" y="103924"/>
                </a:lnTo>
                <a:close/>
              </a:path>
              <a:path w="1160145" h="168275">
                <a:moveTo>
                  <a:pt x="696518" y="36448"/>
                </a:moveTo>
                <a:lnTo>
                  <a:pt x="681786" y="36448"/>
                </a:lnTo>
                <a:lnTo>
                  <a:pt x="681012" y="36842"/>
                </a:lnTo>
                <a:lnTo>
                  <a:pt x="678484" y="39560"/>
                </a:lnTo>
                <a:lnTo>
                  <a:pt x="632536" y="90944"/>
                </a:lnTo>
                <a:lnTo>
                  <a:pt x="631774" y="91909"/>
                </a:lnTo>
                <a:lnTo>
                  <a:pt x="630986" y="92290"/>
                </a:lnTo>
                <a:lnTo>
                  <a:pt x="649171" y="92290"/>
                </a:lnTo>
                <a:lnTo>
                  <a:pt x="694194" y="42468"/>
                </a:lnTo>
                <a:lnTo>
                  <a:pt x="696518" y="39750"/>
                </a:lnTo>
                <a:lnTo>
                  <a:pt x="697103" y="39179"/>
                </a:lnTo>
                <a:lnTo>
                  <a:pt x="697103" y="37236"/>
                </a:lnTo>
                <a:lnTo>
                  <a:pt x="696518" y="36448"/>
                </a:lnTo>
                <a:close/>
              </a:path>
              <a:path w="1160145" h="168275">
                <a:moveTo>
                  <a:pt x="800074" y="34315"/>
                </a:moveTo>
                <a:lnTo>
                  <a:pt x="774588" y="39276"/>
                </a:lnTo>
                <a:lnTo>
                  <a:pt x="756135" y="53200"/>
                </a:lnTo>
                <a:lnTo>
                  <a:pt x="744917" y="74649"/>
                </a:lnTo>
                <a:lnTo>
                  <a:pt x="741133" y="102184"/>
                </a:lnTo>
                <a:lnTo>
                  <a:pt x="744763" y="128812"/>
                </a:lnTo>
                <a:lnTo>
                  <a:pt x="755629" y="149591"/>
                </a:lnTo>
                <a:lnTo>
                  <a:pt x="773693" y="163100"/>
                </a:lnTo>
                <a:lnTo>
                  <a:pt x="798918" y="167919"/>
                </a:lnTo>
                <a:lnTo>
                  <a:pt x="824592" y="162912"/>
                </a:lnTo>
                <a:lnTo>
                  <a:pt x="834312" y="155498"/>
                </a:lnTo>
                <a:lnTo>
                  <a:pt x="799109" y="155498"/>
                </a:lnTo>
                <a:lnTo>
                  <a:pt x="781367" y="151681"/>
                </a:lnTo>
                <a:lnTo>
                  <a:pt x="768424" y="140812"/>
                </a:lnTo>
                <a:lnTo>
                  <a:pt x="760499" y="123764"/>
                </a:lnTo>
                <a:lnTo>
                  <a:pt x="757902" y="102184"/>
                </a:lnTo>
                <a:lnTo>
                  <a:pt x="757933" y="100431"/>
                </a:lnTo>
                <a:lnTo>
                  <a:pt x="760811" y="77816"/>
                </a:lnTo>
                <a:lnTo>
                  <a:pt x="769321" y="60694"/>
                </a:lnTo>
                <a:lnTo>
                  <a:pt x="782594" y="50262"/>
                </a:lnTo>
                <a:lnTo>
                  <a:pt x="799884" y="46735"/>
                </a:lnTo>
                <a:lnTo>
                  <a:pt x="835033" y="46735"/>
                </a:lnTo>
                <a:lnTo>
                  <a:pt x="824833" y="39087"/>
                </a:lnTo>
                <a:lnTo>
                  <a:pt x="800074" y="34315"/>
                </a:lnTo>
                <a:close/>
              </a:path>
              <a:path w="1160145" h="168275">
                <a:moveTo>
                  <a:pt x="835033" y="46735"/>
                </a:moveTo>
                <a:lnTo>
                  <a:pt x="799884" y="46735"/>
                </a:lnTo>
                <a:lnTo>
                  <a:pt x="817023" y="50273"/>
                </a:lnTo>
                <a:lnTo>
                  <a:pt x="829964" y="60644"/>
                </a:lnTo>
                <a:lnTo>
                  <a:pt x="838142" y="77484"/>
                </a:lnTo>
                <a:lnTo>
                  <a:pt x="840994" y="100431"/>
                </a:lnTo>
                <a:lnTo>
                  <a:pt x="838157" y="123432"/>
                </a:lnTo>
                <a:lnTo>
                  <a:pt x="829938" y="140762"/>
                </a:lnTo>
                <a:lnTo>
                  <a:pt x="816776" y="151693"/>
                </a:lnTo>
                <a:lnTo>
                  <a:pt x="799109" y="155498"/>
                </a:lnTo>
                <a:lnTo>
                  <a:pt x="834312" y="155498"/>
                </a:lnTo>
                <a:lnTo>
                  <a:pt x="842886" y="148959"/>
                </a:lnTo>
                <a:lnTo>
                  <a:pt x="853836" y="127666"/>
                </a:lnTo>
                <a:lnTo>
                  <a:pt x="857374" y="101409"/>
                </a:lnTo>
                <a:lnTo>
                  <a:pt x="857450" y="100431"/>
                </a:lnTo>
                <a:lnTo>
                  <a:pt x="853772" y="73502"/>
                </a:lnTo>
                <a:lnTo>
                  <a:pt x="842811" y="52568"/>
                </a:lnTo>
                <a:lnTo>
                  <a:pt x="835033" y="46735"/>
                </a:lnTo>
                <a:close/>
              </a:path>
              <a:path w="1160145" h="168275">
                <a:moveTo>
                  <a:pt x="973823" y="34315"/>
                </a:moveTo>
                <a:lnTo>
                  <a:pt x="948336" y="39276"/>
                </a:lnTo>
                <a:lnTo>
                  <a:pt x="929884" y="53200"/>
                </a:lnTo>
                <a:lnTo>
                  <a:pt x="918666" y="74649"/>
                </a:lnTo>
                <a:lnTo>
                  <a:pt x="914882" y="102184"/>
                </a:lnTo>
                <a:lnTo>
                  <a:pt x="918512" y="128812"/>
                </a:lnTo>
                <a:lnTo>
                  <a:pt x="929376" y="149591"/>
                </a:lnTo>
                <a:lnTo>
                  <a:pt x="947436" y="163100"/>
                </a:lnTo>
                <a:lnTo>
                  <a:pt x="972654" y="167919"/>
                </a:lnTo>
                <a:lnTo>
                  <a:pt x="998333" y="162912"/>
                </a:lnTo>
                <a:lnTo>
                  <a:pt x="1008053" y="155498"/>
                </a:lnTo>
                <a:lnTo>
                  <a:pt x="972858" y="155498"/>
                </a:lnTo>
                <a:lnTo>
                  <a:pt x="955116" y="151681"/>
                </a:lnTo>
                <a:lnTo>
                  <a:pt x="942173" y="140812"/>
                </a:lnTo>
                <a:lnTo>
                  <a:pt x="934247" y="123764"/>
                </a:lnTo>
                <a:lnTo>
                  <a:pt x="931650" y="102184"/>
                </a:lnTo>
                <a:lnTo>
                  <a:pt x="931682" y="100431"/>
                </a:lnTo>
                <a:lnTo>
                  <a:pt x="934560" y="77816"/>
                </a:lnTo>
                <a:lnTo>
                  <a:pt x="943070" y="60694"/>
                </a:lnTo>
                <a:lnTo>
                  <a:pt x="956342" y="50262"/>
                </a:lnTo>
                <a:lnTo>
                  <a:pt x="973632" y="46735"/>
                </a:lnTo>
                <a:lnTo>
                  <a:pt x="1008772" y="46735"/>
                </a:lnTo>
                <a:lnTo>
                  <a:pt x="998574" y="39087"/>
                </a:lnTo>
                <a:lnTo>
                  <a:pt x="973823" y="34315"/>
                </a:lnTo>
                <a:close/>
              </a:path>
              <a:path w="1160145" h="168275">
                <a:moveTo>
                  <a:pt x="1008772" y="46735"/>
                </a:moveTo>
                <a:lnTo>
                  <a:pt x="973632" y="46735"/>
                </a:lnTo>
                <a:lnTo>
                  <a:pt x="990769" y="50273"/>
                </a:lnTo>
                <a:lnTo>
                  <a:pt x="1003706" y="60644"/>
                </a:lnTo>
                <a:lnTo>
                  <a:pt x="1011880" y="77484"/>
                </a:lnTo>
                <a:lnTo>
                  <a:pt x="1014730" y="100431"/>
                </a:lnTo>
                <a:lnTo>
                  <a:pt x="1011895" y="123432"/>
                </a:lnTo>
                <a:lnTo>
                  <a:pt x="1003681" y="140762"/>
                </a:lnTo>
                <a:lnTo>
                  <a:pt x="990523" y="151693"/>
                </a:lnTo>
                <a:lnTo>
                  <a:pt x="972858" y="155498"/>
                </a:lnTo>
                <a:lnTo>
                  <a:pt x="1008053" y="155498"/>
                </a:lnTo>
                <a:lnTo>
                  <a:pt x="1016627" y="148959"/>
                </a:lnTo>
                <a:lnTo>
                  <a:pt x="1027574" y="127666"/>
                </a:lnTo>
                <a:lnTo>
                  <a:pt x="1031110" y="101409"/>
                </a:lnTo>
                <a:lnTo>
                  <a:pt x="1031186" y="100431"/>
                </a:lnTo>
                <a:lnTo>
                  <a:pt x="1027508" y="73502"/>
                </a:lnTo>
                <a:lnTo>
                  <a:pt x="1016549" y="52568"/>
                </a:lnTo>
                <a:lnTo>
                  <a:pt x="1008772" y="46735"/>
                </a:lnTo>
                <a:close/>
              </a:path>
              <a:path w="1160145" h="168275">
                <a:moveTo>
                  <a:pt x="1110145" y="36448"/>
                </a:moveTo>
                <a:lnTo>
                  <a:pt x="1095603" y="36448"/>
                </a:lnTo>
                <a:lnTo>
                  <a:pt x="1095019" y="37617"/>
                </a:lnTo>
                <a:lnTo>
                  <a:pt x="1095019" y="164998"/>
                </a:lnTo>
                <a:lnTo>
                  <a:pt x="1095997" y="165773"/>
                </a:lnTo>
                <a:lnTo>
                  <a:pt x="1158811" y="165773"/>
                </a:lnTo>
                <a:lnTo>
                  <a:pt x="1159586" y="164998"/>
                </a:lnTo>
                <a:lnTo>
                  <a:pt x="1159586" y="153758"/>
                </a:lnTo>
                <a:lnTo>
                  <a:pt x="1158811" y="152780"/>
                </a:lnTo>
                <a:lnTo>
                  <a:pt x="1111885" y="152780"/>
                </a:lnTo>
                <a:lnTo>
                  <a:pt x="1111123" y="152196"/>
                </a:lnTo>
                <a:lnTo>
                  <a:pt x="1111123" y="37617"/>
                </a:lnTo>
                <a:lnTo>
                  <a:pt x="1110145" y="36448"/>
                </a:lnTo>
                <a:close/>
              </a:path>
            </a:pathLst>
          </a:custGeom>
          <a:solidFill>
            <a:srgbClr val="84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832056" y="1650751"/>
            <a:ext cx="1163955" cy="133985"/>
          </a:xfrm>
          <a:custGeom>
            <a:avLst/>
            <a:gdLst/>
            <a:ahLst/>
            <a:cxnLst/>
            <a:rect l="l" t="t" r="r" b="b"/>
            <a:pathLst>
              <a:path w="1163954" h="133985">
                <a:moveTo>
                  <a:pt x="55638" y="14935"/>
                </a:moveTo>
                <a:lnTo>
                  <a:pt x="38011" y="14935"/>
                </a:lnTo>
                <a:lnTo>
                  <a:pt x="38773" y="15506"/>
                </a:lnTo>
                <a:lnTo>
                  <a:pt x="38773" y="130479"/>
                </a:lnTo>
                <a:lnTo>
                  <a:pt x="39941" y="131444"/>
                </a:lnTo>
                <a:lnTo>
                  <a:pt x="53898" y="131444"/>
                </a:lnTo>
                <a:lnTo>
                  <a:pt x="54876" y="130479"/>
                </a:lnTo>
                <a:lnTo>
                  <a:pt x="54876" y="15506"/>
                </a:lnTo>
                <a:lnTo>
                  <a:pt x="55638" y="14935"/>
                </a:lnTo>
                <a:close/>
              </a:path>
              <a:path w="1163954" h="133985">
                <a:moveTo>
                  <a:pt x="92671" y="2133"/>
                </a:moveTo>
                <a:lnTo>
                  <a:pt x="584" y="2133"/>
                </a:lnTo>
                <a:lnTo>
                  <a:pt x="0" y="3098"/>
                </a:lnTo>
                <a:lnTo>
                  <a:pt x="95" y="13957"/>
                </a:lnTo>
                <a:lnTo>
                  <a:pt x="584" y="14935"/>
                </a:lnTo>
                <a:lnTo>
                  <a:pt x="92671" y="14935"/>
                </a:lnTo>
                <a:lnTo>
                  <a:pt x="93268" y="13957"/>
                </a:lnTo>
                <a:lnTo>
                  <a:pt x="93268" y="3098"/>
                </a:lnTo>
                <a:lnTo>
                  <a:pt x="92671" y="2133"/>
                </a:lnTo>
                <a:close/>
              </a:path>
              <a:path w="1163954" h="133985">
                <a:moveTo>
                  <a:pt x="202514" y="2133"/>
                </a:moveTo>
                <a:lnTo>
                  <a:pt x="135242" y="2133"/>
                </a:lnTo>
                <a:lnTo>
                  <a:pt x="134277" y="3289"/>
                </a:lnTo>
                <a:lnTo>
                  <a:pt x="134277" y="130682"/>
                </a:lnTo>
                <a:lnTo>
                  <a:pt x="135039" y="131444"/>
                </a:lnTo>
                <a:lnTo>
                  <a:pt x="206209" y="131444"/>
                </a:lnTo>
                <a:lnTo>
                  <a:pt x="206971" y="130682"/>
                </a:lnTo>
                <a:lnTo>
                  <a:pt x="206971" y="119824"/>
                </a:lnTo>
                <a:lnTo>
                  <a:pt x="206209" y="118846"/>
                </a:lnTo>
                <a:lnTo>
                  <a:pt x="150952" y="118846"/>
                </a:lnTo>
                <a:lnTo>
                  <a:pt x="150368" y="118071"/>
                </a:lnTo>
                <a:lnTo>
                  <a:pt x="150368" y="71145"/>
                </a:lnTo>
                <a:lnTo>
                  <a:pt x="150952" y="70383"/>
                </a:lnTo>
                <a:lnTo>
                  <a:pt x="193979" y="70383"/>
                </a:lnTo>
                <a:lnTo>
                  <a:pt x="194957" y="69405"/>
                </a:lnTo>
                <a:lnTo>
                  <a:pt x="194957" y="58546"/>
                </a:lnTo>
                <a:lnTo>
                  <a:pt x="193979" y="57581"/>
                </a:lnTo>
                <a:lnTo>
                  <a:pt x="150952" y="57581"/>
                </a:lnTo>
                <a:lnTo>
                  <a:pt x="150368" y="56807"/>
                </a:lnTo>
                <a:lnTo>
                  <a:pt x="150368" y="15316"/>
                </a:lnTo>
                <a:lnTo>
                  <a:pt x="151142" y="14731"/>
                </a:lnTo>
                <a:lnTo>
                  <a:pt x="202514" y="14731"/>
                </a:lnTo>
                <a:lnTo>
                  <a:pt x="203288" y="13563"/>
                </a:lnTo>
                <a:lnTo>
                  <a:pt x="203288" y="3289"/>
                </a:lnTo>
                <a:lnTo>
                  <a:pt x="202514" y="2133"/>
                </a:lnTo>
                <a:close/>
              </a:path>
              <a:path w="1163954" h="133985">
                <a:moveTo>
                  <a:pt x="282892" y="2133"/>
                </a:moveTo>
                <a:lnTo>
                  <a:pt x="252069" y="2133"/>
                </a:lnTo>
                <a:lnTo>
                  <a:pt x="250901" y="3098"/>
                </a:lnTo>
                <a:lnTo>
                  <a:pt x="250901" y="130682"/>
                </a:lnTo>
                <a:lnTo>
                  <a:pt x="252069" y="131444"/>
                </a:lnTo>
                <a:lnTo>
                  <a:pt x="265442" y="131444"/>
                </a:lnTo>
                <a:lnTo>
                  <a:pt x="266598" y="130682"/>
                </a:lnTo>
                <a:lnTo>
                  <a:pt x="266598" y="73088"/>
                </a:lnTo>
                <a:lnTo>
                  <a:pt x="267182" y="72313"/>
                </a:lnTo>
                <a:lnTo>
                  <a:pt x="298399" y="72313"/>
                </a:lnTo>
                <a:lnTo>
                  <a:pt x="298208" y="71932"/>
                </a:lnTo>
                <a:lnTo>
                  <a:pt x="298208" y="70383"/>
                </a:lnTo>
                <a:lnTo>
                  <a:pt x="298983" y="69989"/>
                </a:lnTo>
                <a:lnTo>
                  <a:pt x="300151" y="69595"/>
                </a:lnTo>
                <a:lnTo>
                  <a:pt x="311768" y="64582"/>
                </a:lnTo>
                <a:lnTo>
                  <a:pt x="316811" y="60680"/>
                </a:lnTo>
                <a:lnTo>
                  <a:pt x="267385" y="60680"/>
                </a:lnTo>
                <a:lnTo>
                  <a:pt x="266598" y="59905"/>
                </a:lnTo>
                <a:lnTo>
                  <a:pt x="266598" y="14147"/>
                </a:lnTo>
                <a:lnTo>
                  <a:pt x="267182" y="13373"/>
                </a:lnTo>
                <a:lnTo>
                  <a:pt x="320108" y="13373"/>
                </a:lnTo>
                <a:lnTo>
                  <a:pt x="317085" y="9618"/>
                </a:lnTo>
                <a:lnTo>
                  <a:pt x="302853" y="3868"/>
                </a:lnTo>
                <a:lnTo>
                  <a:pt x="282892" y="2133"/>
                </a:lnTo>
                <a:close/>
              </a:path>
              <a:path w="1163954" h="133985">
                <a:moveTo>
                  <a:pt x="298399" y="72313"/>
                </a:moveTo>
                <a:lnTo>
                  <a:pt x="280365" y="72313"/>
                </a:lnTo>
                <a:lnTo>
                  <a:pt x="281343" y="72707"/>
                </a:lnTo>
                <a:lnTo>
                  <a:pt x="282498" y="74637"/>
                </a:lnTo>
                <a:lnTo>
                  <a:pt x="317017" y="129514"/>
                </a:lnTo>
                <a:lnTo>
                  <a:pt x="317982" y="130873"/>
                </a:lnTo>
                <a:lnTo>
                  <a:pt x="319151" y="131444"/>
                </a:lnTo>
                <a:lnTo>
                  <a:pt x="334467" y="131444"/>
                </a:lnTo>
                <a:lnTo>
                  <a:pt x="335241" y="130873"/>
                </a:lnTo>
                <a:lnTo>
                  <a:pt x="335241" y="128739"/>
                </a:lnTo>
                <a:lnTo>
                  <a:pt x="334657" y="128155"/>
                </a:lnTo>
                <a:lnTo>
                  <a:pt x="332917" y="125437"/>
                </a:lnTo>
                <a:lnTo>
                  <a:pt x="299173" y="73482"/>
                </a:lnTo>
                <a:lnTo>
                  <a:pt x="298399" y="72313"/>
                </a:lnTo>
                <a:close/>
              </a:path>
              <a:path w="1163954" h="133985">
                <a:moveTo>
                  <a:pt x="320108" y="13373"/>
                </a:moveTo>
                <a:lnTo>
                  <a:pt x="282892" y="13373"/>
                </a:lnTo>
                <a:lnTo>
                  <a:pt x="295532" y="14663"/>
                </a:lnTo>
                <a:lnTo>
                  <a:pt x="304630" y="18753"/>
                </a:lnTo>
                <a:lnTo>
                  <a:pt x="310129" y="25969"/>
                </a:lnTo>
                <a:lnTo>
                  <a:pt x="311975" y="36639"/>
                </a:lnTo>
                <a:lnTo>
                  <a:pt x="309875" y="46943"/>
                </a:lnTo>
                <a:lnTo>
                  <a:pt x="303758" y="54479"/>
                </a:lnTo>
                <a:lnTo>
                  <a:pt x="293898" y="59106"/>
                </a:lnTo>
                <a:lnTo>
                  <a:pt x="280568" y="60680"/>
                </a:lnTo>
                <a:lnTo>
                  <a:pt x="316811" y="60680"/>
                </a:lnTo>
                <a:lnTo>
                  <a:pt x="320695" y="57675"/>
                </a:lnTo>
                <a:lnTo>
                  <a:pt x="326424" y="48441"/>
                </a:lnTo>
                <a:lnTo>
                  <a:pt x="328447" y="36448"/>
                </a:lnTo>
                <a:lnTo>
                  <a:pt x="325610" y="20205"/>
                </a:lnTo>
                <a:lnTo>
                  <a:pt x="320108" y="13373"/>
                </a:lnTo>
                <a:close/>
              </a:path>
              <a:path w="1163954" h="133985">
                <a:moveTo>
                  <a:pt x="377024" y="2133"/>
                </a:moveTo>
                <a:lnTo>
                  <a:pt x="362292" y="2133"/>
                </a:lnTo>
                <a:lnTo>
                  <a:pt x="361518" y="2705"/>
                </a:lnTo>
                <a:lnTo>
                  <a:pt x="361518" y="4838"/>
                </a:lnTo>
                <a:lnTo>
                  <a:pt x="361911" y="6007"/>
                </a:lnTo>
                <a:lnTo>
                  <a:pt x="362483" y="7556"/>
                </a:lnTo>
                <a:lnTo>
                  <a:pt x="402818" y="126796"/>
                </a:lnTo>
                <a:lnTo>
                  <a:pt x="403987" y="130682"/>
                </a:lnTo>
                <a:lnTo>
                  <a:pt x="405142" y="132029"/>
                </a:lnTo>
                <a:lnTo>
                  <a:pt x="423557" y="132029"/>
                </a:lnTo>
                <a:lnTo>
                  <a:pt x="424916" y="130289"/>
                </a:lnTo>
                <a:lnTo>
                  <a:pt x="426084" y="126796"/>
                </a:lnTo>
                <a:lnTo>
                  <a:pt x="429769" y="116141"/>
                </a:lnTo>
                <a:lnTo>
                  <a:pt x="414058" y="116141"/>
                </a:lnTo>
                <a:lnTo>
                  <a:pt x="413677" y="115747"/>
                </a:lnTo>
                <a:lnTo>
                  <a:pt x="413283" y="114198"/>
                </a:lnTo>
                <a:lnTo>
                  <a:pt x="378383" y="4457"/>
                </a:lnTo>
                <a:lnTo>
                  <a:pt x="377812" y="2908"/>
                </a:lnTo>
                <a:lnTo>
                  <a:pt x="377024" y="2133"/>
                </a:lnTo>
                <a:close/>
              </a:path>
              <a:path w="1163954" h="133985">
                <a:moveTo>
                  <a:pt x="467766" y="2133"/>
                </a:moveTo>
                <a:lnTo>
                  <a:pt x="453999" y="2133"/>
                </a:lnTo>
                <a:lnTo>
                  <a:pt x="453224" y="2908"/>
                </a:lnTo>
                <a:lnTo>
                  <a:pt x="452640" y="4457"/>
                </a:lnTo>
                <a:lnTo>
                  <a:pt x="416001" y="115747"/>
                </a:lnTo>
                <a:lnTo>
                  <a:pt x="415607" y="116141"/>
                </a:lnTo>
                <a:lnTo>
                  <a:pt x="429769" y="116141"/>
                </a:lnTo>
                <a:lnTo>
                  <a:pt x="467182" y="7950"/>
                </a:lnTo>
                <a:lnTo>
                  <a:pt x="467969" y="6007"/>
                </a:lnTo>
                <a:lnTo>
                  <a:pt x="468160" y="4838"/>
                </a:lnTo>
                <a:lnTo>
                  <a:pt x="468082" y="2908"/>
                </a:lnTo>
                <a:lnTo>
                  <a:pt x="467766" y="2133"/>
                </a:lnTo>
                <a:close/>
              </a:path>
              <a:path w="1163954" h="133985">
                <a:moveTo>
                  <a:pt x="522541" y="2133"/>
                </a:moveTo>
                <a:lnTo>
                  <a:pt x="508787" y="2133"/>
                </a:lnTo>
                <a:lnTo>
                  <a:pt x="507619" y="3289"/>
                </a:lnTo>
                <a:lnTo>
                  <a:pt x="507619" y="130479"/>
                </a:lnTo>
                <a:lnTo>
                  <a:pt x="508787" y="131444"/>
                </a:lnTo>
                <a:lnTo>
                  <a:pt x="522541" y="131444"/>
                </a:lnTo>
                <a:lnTo>
                  <a:pt x="523709" y="130479"/>
                </a:lnTo>
                <a:lnTo>
                  <a:pt x="523709" y="3289"/>
                </a:lnTo>
                <a:lnTo>
                  <a:pt x="522541" y="2133"/>
                </a:lnTo>
                <a:close/>
              </a:path>
              <a:path w="1163954" h="133985">
                <a:moveTo>
                  <a:pt x="573062" y="112255"/>
                </a:moveTo>
                <a:lnTo>
                  <a:pt x="570928" y="112255"/>
                </a:lnTo>
                <a:lnTo>
                  <a:pt x="570434" y="113566"/>
                </a:lnTo>
                <a:lnTo>
                  <a:pt x="570344" y="125437"/>
                </a:lnTo>
                <a:lnTo>
                  <a:pt x="571512" y="126606"/>
                </a:lnTo>
                <a:lnTo>
                  <a:pt x="602145" y="133197"/>
                </a:lnTo>
                <a:lnTo>
                  <a:pt x="620024" y="130992"/>
                </a:lnTo>
                <a:lnTo>
                  <a:pt x="633653" y="124425"/>
                </a:lnTo>
                <a:lnTo>
                  <a:pt x="636561" y="120789"/>
                </a:lnTo>
                <a:lnTo>
                  <a:pt x="602145" y="120789"/>
                </a:lnTo>
                <a:lnTo>
                  <a:pt x="590291" y="119456"/>
                </a:lnTo>
                <a:lnTo>
                  <a:pt x="582074" y="116522"/>
                </a:lnTo>
                <a:lnTo>
                  <a:pt x="576562" y="113566"/>
                </a:lnTo>
                <a:lnTo>
                  <a:pt x="573062" y="112255"/>
                </a:lnTo>
                <a:close/>
              </a:path>
              <a:path w="1163954" h="133985">
                <a:moveTo>
                  <a:pt x="611835" y="0"/>
                </a:moveTo>
                <a:lnTo>
                  <a:pt x="596317" y="1944"/>
                </a:lnTo>
                <a:lnTo>
                  <a:pt x="584109" y="7851"/>
                </a:lnTo>
                <a:lnTo>
                  <a:pt x="576118" y="17830"/>
                </a:lnTo>
                <a:lnTo>
                  <a:pt x="573252" y="31991"/>
                </a:lnTo>
                <a:lnTo>
                  <a:pt x="574782" y="42652"/>
                </a:lnTo>
                <a:lnTo>
                  <a:pt x="578948" y="51281"/>
                </a:lnTo>
                <a:lnTo>
                  <a:pt x="585114" y="58164"/>
                </a:lnTo>
                <a:lnTo>
                  <a:pt x="592645" y="63588"/>
                </a:lnTo>
                <a:lnTo>
                  <a:pt x="614743" y="77558"/>
                </a:lnTo>
                <a:lnTo>
                  <a:pt x="621305" y="82341"/>
                </a:lnTo>
                <a:lnTo>
                  <a:pt x="626106" y="87488"/>
                </a:lnTo>
                <a:lnTo>
                  <a:pt x="629056" y="93148"/>
                </a:lnTo>
                <a:lnTo>
                  <a:pt x="630059" y="99466"/>
                </a:lnTo>
                <a:lnTo>
                  <a:pt x="628178" y="108113"/>
                </a:lnTo>
                <a:lnTo>
                  <a:pt x="622717" y="114852"/>
                </a:lnTo>
                <a:lnTo>
                  <a:pt x="613948" y="119229"/>
                </a:lnTo>
                <a:lnTo>
                  <a:pt x="602145" y="120789"/>
                </a:lnTo>
                <a:lnTo>
                  <a:pt x="636561" y="120789"/>
                </a:lnTo>
                <a:lnTo>
                  <a:pt x="642339" y="113566"/>
                </a:lnTo>
                <a:lnTo>
                  <a:pt x="645388" y="98488"/>
                </a:lnTo>
                <a:lnTo>
                  <a:pt x="643884" y="87583"/>
                </a:lnTo>
                <a:lnTo>
                  <a:pt x="639616" y="78713"/>
                </a:lnTo>
                <a:lnTo>
                  <a:pt x="632947" y="71440"/>
                </a:lnTo>
                <a:lnTo>
                  <a:pt x="624243" y="65328"/>
                </a:lnTo>
                <a:lnTo>
                  <a:pt x="604659" y="52920"/>
                </a:lnTo>
                <a:lnTo>
                  <a:pt x="597952" y="48247"/>
                </a:lnTo>
                <a:lnTo>
                  <a:pt x="593029" y="43424"/>
                </a:lnTo>
                <a:lnTo>
                  <a:pt x="589997" y="37872"/>
                </a:lnTo>
                <a:lnTo>
                  <a:pt x="588962" y="31013"/>
                </a:lnTo>
                <a:lnTo>
                  <a:pt x="590628" y="22589"/>
                </a:lnTo>
                <a:lnTo>
                  <a:pt x="595312" y="16527"/>
                </a:lnTo>
                <a:lnTo>
                  <a:pt x="602539" y="12862"/>
                </a:lnTo>
                <a:lnTo>
                  <a:pt x="611835" y="11633"/>
                </a:lnTo>
                <a:lnTo>
                  <a:pt x="641108" y="11633"/>
                </a:lnTo>
                <a:lnTo>
                  <a:pt x="641067" y="7851"/>
                </a:lnTo>
                <a:lnTo>
                  <a:pt x="618721" y="323"/>
                </a:lnTo>
                <a:lnTo>
                  <a:pt x="611835" y="0"/>
                </a:lnTo>
                <a:close/>
              </a:path>
              <a:path w="1163954" h="133985">
                <a:moveTo>
                  <a:pt x="641108" y="11633"/>
                </a:moveTo>
                <a:lnTo>
                  <a:pt x="611835" y="11633"/>
                </a:lnTo>
                <a:lnTo>
                  <a:pt x="622129" y="12862"/>
                </a:lnTo>
                <a:lnTo>
                  <a:pt x="629605" y="15506"/>
                </a:lnTo>
                <a:lnTo>
                  <a:pt x="634988" y="18169"/>
                </a:lnTo>
                <a:lnTo>
                  <a:pt x="638784" y="19380"/>
                </a:lnTo>
                <a:lnTo>
                  <a:pt x="640537" y="19380"/>
                </a:lnTo>
                <a:lnTo>
                  <a:pt x="641108" y="18414"/>
                </a:lnTo>
                <a:lnTo>
                  <a:pt x="641108" y="11633"/>
                </a:lnTo>
                <a:close/>
              </a:path>
              <a:path w="1163954" h="133985">
                <a:moveTo>
                  <a:pt x="705777" y="2133"/>
                </a:moveTo>
                <a:lnTo>
                  <a:pt x="691819" y="2133"/>
                </a:lnTo>
                <a:lnTo>
                  <a:pt x="690854" y="3098"/>
                </a:lnTo>
                <a:lnTo>
                  <a:pt x="690854" y="130289"/>
                </a:lnTo>
                <a:lnTo>
                  <a:pt x="691629" y="131444"/>
                </a:lnTo>
                <a:lnTo>
                  <a:pt x="705967" y="131444"/>
                </a:lnTo>
                <a:lnTo>
                  <a:pt x="706945" y="130289"/>
                </a:lnTo>
                <a:lnTo>
                  <a:pt x="706945" y="71145"/>
                </a:lnTo>
                <a:lnTo>
                  <a:pt x="707529" y="70383"/>
                </a:lnTo>
                <a:lnTo>
                  <a:pt x="785863" y="70383"/>
                </a:lnTo>
                <a:lnTo>
                  <a:pt x="785863" y="57391"/>
                </a:lnTo>
                <a:lnTo>
                  <a:pt x="707720" y="57391"/>
                </a:lnTo>
                <a:lnTo>
                  <a:pt x="706945" y="56807"/>
                </a:lnTo>
                <a:lnTo>
                  <a:pt x="706945" y="3098"/>
                </a:lnTo>
                <a:lnTo>
                  <a:pt x="705777" y="2133"/>
                </a:lnTo>
                <a:close/>
              </a:path>
              <a:path w="1163954" h="133985">
                <a:moveTo>
                  <a:pt x="785863" y="70383"/>
                </a:moveTo>
                <a:lnTo>
                  <a:pt x="768794" y="70383"/>
                </a:lnTo>
                <a:lnTo>
                  <a:pt x="769759" y="71145"/>
                </a:lnTo>
                <a:lnTo>
                  <a:pt x="769759" y="130289"/>
                </a:lnTo>
                <a:lnTo>
                  <a:pt x="770737" y="131444"/>
                </a:lnTo>
                <a:lnTo>
                  <a:pt x="784885" y="131444"/>
                </a:lnTo>
                <a:lnTo>
                  <a:pt x="785863" y="130289"/>
                </a:lnTo>
                <a:lnTo>
                  <a:pt x="785863" y="70383"/>
                </a:lnTo>
                <a:close/>
              </a:path>
              <a:path w="1163954" h="133985">
                <a:moveTo>
                  <a:pt x="784885" y="2133"/>
                </a:moveTo>
                <a:lnTo>
                  <a:pt x="771131" y="2133"/>
                </a:lnTo>
                <a:lnTo>
                  <a:pt x="769759" y="3098"/>
                </a:lnTo>
                <a:lnTo>
                  <a:pt x="769759" y="56807"/>
                </a:lnTo>
                <a:lnTo>
                  <a:pt x="768794" y="57391"/>
                </a:lnTo>
                <a:lnTo>
                  <a:pt x="785863" y="57391"/>
                </a:lnTo>
                <a:lnTo>
                  <a:pt x="785863" y="3098"/>
                </a:lnTo>
                <a:lnTo>
                  <a:pt x="784885" y="2133"/>
                </a:lnTo>
                <a:close/>
              </a:path>
              <a:path w="1163954" h="133985">
                <a:moveTo>
                  <a:pt x="893368" y="0"/>
                </a:moveTo>
                <a:lnTo>
                  <a:pt x="867882" y="4958"/>
                </a:lnTo>
                <a:lnTo>
                  <a:pt x="849429" y="18878"/>
                </a:lnTo>
                <a:lnTo>
                  <a:pt x="838211" y="40322"/>
                </a:lnTo>
                <a:lnTo>
                  <a:pt x="834428" y="67856"/>
                </a:lnTo>
                <a:lnTo>
                  <a:pt x="838057" y="94482"/>
                </a:lnTo>
                <a:lnTo>
                  <a:pt x="848921" y="115257"/>
                </a:lnTo>
                <a:lnTo>
                  <a:pt x="866982" y="128761"/>
                </a:lnTo>
                <a:lnTo>
                  <a:pt x="892200" y="133578"/>
                </a:lnTo>
                <a:lnTo>
                  <a:pt x="917879" y="128575"/>
                </a:lnTo>
                <a:lnTo>
                  <a:pt x="927592" y="121170"/>
                </a:lnTo>
                <a:lnTo>
                  <a:pt x="892403" y="121170"/>
                </a:lnTo>
                <a:lnTo>
                  <a:pt x="874661" y="117353"/>
                </a:lnTo>
                <a:lnTo>
                  <a:pt x="861718" y="106484"/>
                </a:lnTo>
                <a:lnTo>
                  <a:pt x="853793" y="89436"/>
                </a:lnTo>
                <a:lnTo>
                  <a:pt x="851196" y="67856"/>
                </a:lnTo>
                <a:lnTo>
                  <a:pt x="851226" y="66116"/>
                </a:lnTo>
                <a:lnTo>
                  <a:pt x="862615" y="26366"/>
                </a:lnTo>
                <a:lnTo>
                  <a:pt x="928307" y="12407"/>
                </a:lnTo>
                <a:lnTo>
                  <a:pt x="918120" y="4770"/>
                </a:lnTo>
                <a:lnTo>
                  <a:pt x="893368" y="0"/>
                </a:lnTo>
                <a:close/>
              </a:path>
              <a:path w="1163954" h="133985">
                <a:moveTo>
                  <a:pt x="928307" y="12407"/>
                </a:moveTo>
                <a:lnTo>
                  <a:pt x="893178" y="12407"/>
                </a:lnTo>
                <a:lnTo>
                  <a:pt x="910315" y="15945"/>
                </a:lnTo>
                <a:lnTo>
                  <a:pt x="923251" y="26317"/>
                </a:lnTo>
                <a:lnTo>
                  <a:pt x="931425" y="43161"/>
                </a:lnTo>
                <a:lnTo>
                  <a:pt x="934275" y="66116"/>
                </a:lnTo>
                <a:lnTo>
                  <a:pt x="931440" y="89109"/>
                </a:lnTo>
                <a:lnTo>
                  <a:pt x="923226" y="106435"/>
                </a:lnTo>
                <a:lnTo>
                  <a:pt x="910068" y="117365"/>
                </a:lnTo>
                <a:lnTo>
                  <a:pt x="892403" y="121170"/>
                </a:lnTo>
                <a:lnTo>
                  <a:pt x="927592" y="121170"/>
                </a:lnTo>
                <a:lnTo>
                  <a:pt x="936172" y="114630"/>
                </a:lnTo>
                <a:lnTo>
                  <a:pt x="947119" y="93341"/>
                </a:lnTo>
                <a:lnTo>
                  <a:pt x="950655" y="67081"/>
                </a:lnTo>
                <a:lnTo>
                  <a:pt x="950734" y="66116"/>
                </a:lnTo>
                <a:lnTo>
                  <a:pt x="947054" y="39176"/>
                </a:lnTo>
                <a:lnTo>
                  <a:pt x="936094" y="18246"/>
                </a:lnTo>
                <a:lnTo>
                  <a:pt x="928307" y="12407"/>
                </a:lnTo>
                <a:close/>
              </a:path>
              <a:path w="1163954" h="133985">
                <a:moveTo>
                  <a:pt x="1014463" y="2133"/>
                </a:moveTo>
                <a:lnTo>
                  <a:pt x="1000696" y="2133"/>
                </a:lnTo>
                <a:lnTo>
                  <a:pt x="999528" y="3289"/>
                </a:lnTo>
                <a:lnTo>
                  <a:pt x="999528" y="130479"/>
                </a:lnTo>
                <a:lnTo>
                  <a:pt x="1000696" y="131444"/>
                </a:lnTo>
                <a:lnTo>
                  <a:pt x="1014463" y="131444"/>
                </a:lnTo>
                <a:lnTo>
                  <a:pt x="1015619" y="130479"/>
                </a:lnTo>
                <a:lnTo>
                  <a:pt x="1015619" y="3289"/>
                </a:lnTo>
                <a:lnTo>
                  <a:pt x="1014463" y="2133"/>
                </a:lnTo>
                <a:close/>
              </a:path>
              <a:path w="1163954" h="133985">
                <a:moveTo>
                  <a:pt x="1082230" y="2133"/>
                </a:moveTo>
                <a:lnTo>
                  <a:pt x="1068463" y="2133"/>
                </a:lnTo>
                <a:lnTo>
                  <a:pt x="1067295" y="3289"/>
                </a:lnTo>
                <a:lnTo>
                  <a:pt x="1067295" y="87439"/>
                </a:lnTo>
                <a:lnTo>
                  <a:pt x="1069928" y="107019"/>
                </a:lnTo>
                <a:lnTo>
                  <a:pt x="1078325" y="121367"/>
                </a:lnTo>
                <a:lnTo>
                  <a:pt x="1093227" y="130191"/>
                </a:lnTo>
                <a:lnTo>
                  <a:pt x="1115377" y="133197"/>
                </a:lnTo>
                <a:lnTo>
                  <a:pt x="1136533" y="130389"/>
                </a:lnTo>
                <a:lnTo>
                  <a:pt x="1151688" y="121783"/>
                </a:lnTo>
                <a:lnTo>
                  <a:pt x="1152431" y="120586"/>
                </a:lnTo>
                <a:lnTo>
                  <a:pt x="1116164" y="120586"/>
                </a:lnTo>
                <a:lnTo>
                  <a:pt x="1101117" y="118395"/>
                </a:lnTo>
                <a:lnTo>
                  <a:pt x="1090883" y="111771"/>
                </a:lnTo>
                <a:lnTo>
                  <a:pt x="1085048" y="100639"/>
                </a:lnTo>
                <a:lnTo>
                  <a:pt x="1083195" y="84924"/>
                </a:lnTo>
                <a:lnTo>
                  <a:pt x="1083195" y="3098"/>
                </a:lnTo>
                <a:lnTo>
                  <a:pt x="1082230" y="2133"/>
                </a:lnTo>
                <a:close/>
              </a:path>
              <a:path w="1163954" h="133985">
                <a:moveTo>
                  <a:pt x="1163078" y="2133"/>
                </a:moveTo>
                <a:lnTo>
                  <a:pt x="1149515" y="2133"/>
                </a:lnTo>
                <a:lnTo>
                  <a:pt x="1148727" y="3098"/>
                </a:lnTo>
                <a:lnTo>
                  <a:pt x="1148677" y="84924"/>
                </a:lnTo>
                <a:lnTo>
                  <a:pt x="1146638" y="100880"/>
                </a:lnTo>
                <a:lnTo>
                  <a:pt x="1140442" y="112083"/>
                </a:lnTo>
                <a:lnTo>
                  <a:pt x="1130248" y="118524"/>
                </a:lnTo>
                <a:lnTo>
                  <a:pt x="1116164" y="120586"/>
                </a:lnTo>
                <a:lnTo>
                  <a:pt x="1152431" y="120586"/>
                </a:lnTo>
                <a:lnTo>
                  <a:pt x="1160806" y="107105"/>
                </a:lnTo>
                <a:lnTo>
                  <a:pt x="1163853" y="86080"/>
                </a:lnTo>
                <a:lnTo>
                  <a:pt x="1163853" y="3098"/>
                </a:lnTo>
                <a:lnTo>
                  <a:pt x="1163078" y="2133"/>
                </a:lnTo>
                <a:close/>
              </a:path>
            </a:pathLst>
          </a:custGeom>
          <a:solidFill>
            <a:srgbClr val="84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832056" y="1458415"/>
            <a:ext cx="1174115" cy="130175"/>
          </a:xfrm>
          <a:custGeom>
            <a:avLst/>
            <a:gdLst/>
            <a:ahLst/>
            <a:cxnLst/>
            <a:rect l="l" t="t" r="r" b="b"/>
            <a:pathLst>
              <a:path w="1174114" h="130175">
                <a:moveTo>
                  <a:pt x="55638" y="13385"/>
                </a:moveTo>
                <a:lnTo>
                  <a:pt x="38011" y="13385"/>
                </a:lnTo>
                <a:lnTo>
                  <a:pt x="38773" y="13957"/>
                </a:lnTo>
                <a:lnTo>
                  <a:pt x="38773" y="128930"/>
                </a:lnTo>
                <a:lnTo>
                  <a:pt x="39941" y="129895"/>
                </a:lnTo>
                <a:lnTo>
                  <a:pt x="53898" y="129895"/>
                </a:lnTo>
                <a:lnTo>
                  <a:pt x="54876" y="128930"/>
                </a:lnTo>
                <a:lnTo>
                  <a:pt x="54876" y="13957"/>
                </a:lnTo>
                <a:lnTo>
                  <a:pt x="55638" y="13385"/>
                </a:lnTo>
                <a:close/>
              </a:path>
              <a:path w="1174114" h="130175">
                <a:moveTo>
                  <a:pt x="92671" y="584"/>
                </a:moveTo>
                <a:lnTo>
                  <a:pt x="584" y="584"/>
                </a:lnTo>
                <a:lnTo>
                  <a:pt x="0" y="1549"/>
                </a:lnTo>
                <a:lnTo>
                  <a:pt x="95" y="12407"/>
                </a:lnTo>
                <a:lnTo>
                  <a:pt x="584" y="13385"/>
                </a:lnTo>
                <a:lnTo>
                  <a:pt x="92671" y="13385"/>
                </a:lnTo>
                <a:lnTo>
                  <a:pt x="93268" y="12407"/>
                </a:lnTo>
                <a:lnTo>
                  <a:pt x="93268" y="1549"/>
                </a:lnTo>
                <a:lnTo>
                  <a:pt x="92671" y="584"/>
                </a:lnTo>
                <a:close/>
              </a:path>
              <a:path w="1174114" h="130175">
                <a:moveTo>
                  <a:pt x="206705" y="0"/>
                </a:moveTo>
                <a:lnTo>
                  <a:pt x="188671" y="0"/>
                </a:lnTo>
                <a:lnTo>
                  <a:pt x="187312" y="1155"/>
                </a:lnTo>
                <a:lnTo>
                  <a:pt x="186347" y="4267"/>
                </a:lnTo>
                <a:lnTo>
                  <a:pt x="144856" y="124663"/>
                </a:lnTo>
                <a:lnTo>
                  <a:pt x="144272" y="126212"/>
                </a:lnTo>
                <a:lnTo>
                  <a:pt x="144081" y="126987"/>
                </a:lnTo>
                <a:lnTo>
                  <a:pt x="144081" y="129133"/>
                </a:lnTo>
                <a:lnTo>
                  <a:pt x="145046" y="129895"/>
                </a:lnTo>
                <a:lnTo>
                  <a:pt x="158038" y="129895"/>
                </a:lnTo>
                <a:lnTo>
                  <a:pt x="158813" y="129324"/>
                </a:lnTo>
                <a:lnTo>
                  <a:pt x="173939" y="84924"/>
                </a:lnTo>
                <a:lnTo>
                  <a:pt x="174320" y="83375"/>
                </a:lnTo>
                <a:lnTo>
                  <a:pt x="175298" y="82791"/>
                </a:lnTo>
                <a:lnTo>
                  <a:pt x="235652" y="82791"/>
                </a:lnTo>
                <a:lnTo>
                  <a:pt x="231539" y="70573"/>
                </a:lnTo>
                <a:lnTo>
                  <a:pt x="179171" y="70573"/>
                </a:lnTo>
                <a:lnTo>
                  <a:pt x="178777" y="69989"/>
                </a:lnTo>
                <a:lnTo>
                  <a:pt x="178830" y="68440"/>
                </a:lnTo>
                <a:lnTo>
                  <a:pt x="178981" y="67856"/>
                </a:lnTo>
                <a:lnTo>
                  <a:pt x="179374" y="66700"/>
                </a:lnTo>
                <a:lnTo>
                  <a:pt x="195262" y="17068"/>
                </a:lnTo>
                <a:lnTo>
                  <a:pt x="195846" y="15316"/>
                </a:lnTo>
                <a:lnTo>
                  <a:pt x="196037" y="14922"/>
                </a:lnTo>
                <a:lnTo>
                  <a:pt x="212806" y="14922"/>
                </a:lnTo>
                <a:lnTo>
                  <a:pt x="209219" y="4267"/>
                </a:lnTo>
                <a:lnTo>
                  <a:pt x="208254" y="1155"/>
                </a:lnTo>
                <a:lnTo>
                  <a:pt x="206705" y="0"/>
                </a:lnTo>
                <a:close/>
              </a:path>
              <a:path w="1174114" h="130175">
                <a:moveTo>
                  <a:pt x="235652" y="82791"/>
                </a:moveTo>
                <a:lnTo>
                  <a:pt x="218528" y="82791"/>
                </a:lnTo>
                <a:lnTo>
                  <a:pt x="219113" y="83172"/>
                </a:lnTo>
                <a:lnTo>
                  <a:pt x="219697" y="84340"/>
                </a:lnTo>
                <a:lnTo>
                  <a:pt x="233921" y="127774"/>
                </a:lnTo>
                <a:lnTo>
                  <a:pt x="234429" y="129133"/>
                </a:lnTo>
                <a:lnTo>
                  <a:pt x="235204" y="129895"/>
                </a:lnTo>
                <a:lnTo>
                  <a:pt x="249745" y="129895"/>
                </a:lnTo>
                <a:lnTo>
                  <a:pt x="250520" y="128930"/>
                </a:lnTo>
                <a:lnTo>
                  <a:pt x="250461" y="126987"/>
                </a:lnTo>
                <a:lnTo>
                  <a:pt x="250126" y="125831"/>
                </a:lnTo>
                <a:lnTo>
                  <a:pt x="249554" y="124091"/>
                </a:lnTo>
                <a:lnTo>
                  <a:pt x="235652" y="82791"/>
                </a:lnTo>
                <a:close/>
              </a:path>
              <a:path w="1174114" h="130175">
                <a:moveTo>
                  <a:pt x="212806" y="14922"/>
                </a:moveTo>
                <a:lnTo>
                  <a:pt x="197980" y="14922"/>
                </a:lnTo>
                <a:lnTo>
                  <a:pt x="198170" y="15709"/>
                </a:lnTo>
                <a:lnTo>
                  <a:pt x="198564" y="17068"/>
                </a:lnTo>
                <a:lnTo>
                  <a:pt x="215226" y="68440"/>
                </a:lnTo>
                <a:lnTo>
                  <a:pt x="215226" y="70180"/>
                </a:lnTo>
                <a:lnTo>
                  <a:pt x="214655" y="70573"/>
                </a:lnTo>
                <a:lnTo>
                  <a:pt x="231539" y="70573"/>
                </a:lnTo>
                <a:lnTo>
                  <a:pt x="212806" y="14922"/>
                </a:lnTo>
                <a:close/>
              </a:path>
              <a:path w="1174114" h="130175">
                <a:moveTo>
                  <a:pt x="341668" y="584"/>
                </a:moveTo>
                <a:lnTo>
                  <a:pt x="327126" y="584"/>
                </a:lnTo>
                <a:lnTo>
                  <a:pt x="326555" y="1739"/>
                </a:lnTo>
                <a:lnTo>
                  <a:pt x="326555" y="129133"/>
                </a:lnTo>
                <a:lnTo>
                  <a:pt x="327507" y="129895"/>
                </a:lnTo>
                <a:lnTo>
                  <a:pt x="390334" y="129895"/>
                </a:lnTo>
                <a:lnTo>
                  <a:pt x="391109" y="129133"/>
                </a:lnTo>
                <a:lnTo>
                  <a:pt x="391109" y="117881"/>
                </a:lnTo>
                <a:lnTo>
                  <a:pt x="390334" y="116916"/>
                </a:lnTo>
                <a:lnTo>
                  <a:pt x="343420" y="116916"/>
                </a:lnTo>
                <a:lnTo>
                  <a:pt x="342633" y="116332"/>
                </a:lnTo>
                <a:lnTo>
                  <a:pt x="342633" y="1739"/>
                </a:lnTo>
                <a:lnTo>
                  <a:pt x="341668" y="584"/>
                </a:lnTo>
                <a:close/>
              </a:path>
              <a:path w="1174114" h="130175">
                <a:moveTo>
                  <a:pt x="482650" y="584"/>
                </a:moveTo>
                <a:lnTo>
                  <a:pt x="468109" y="584"/>
                </a:lnTo>
                <a:lnTo>
                  <a:pt x="467525" y="1739"/>
                </a:lnTo>
                <a:lnTo>
                  <a:pt x="467525" y="129133"/>
                </a:lnTo>
                <a:lnTo>
                  <a:pt x="468490" y="129895"/>
                </a:lnTo>
                <a:lnTo>
                  <a:pt x="531304" y="129895"/>
                </a:lnTo>
                <a:lnTo>
                  <a:pt x="532091" y="129133"/>
                </a:lnTo>
                <a:lnTo>
                  <a:pt x="532091" y="117881"/>
                </a:lnTo>
                <a:lnTo>
                  <a:pt x="531304" y="116916"/>
                </a:lnTo>
                <a:lnTo>
                  <a:pt x="484390" y="116916"/>
                </a:lnTo>
                <a:lnTo>
                  <a:pt x="483616" y="116332"/>
                </a:lnTo>
                <a:lnTo>
                  <a:pt x="483616" y="1739"/>
                </a:lnTo>
                <a:lnTo>
                  <a:pt x="482650" y="584"/>
                </a:lnTo>
                <a:close/>
              </a:path>
              <a:path w="1174114" h="130175">
                <a:moveTo>
                  <a:pt x="623430" y="584"/>
                </a:moveTo>
                <a:lnTo>
                  <a:pt x="609663" y="584"/>
                </a:lnTo>
                <a:lnTo>
                  <a:pt x="608495" y="1739"/>
                </a:lnTo>
                <a:lnTo>
                  <a:pt x="608495" y="128930"/>
                </a:lnTo>
                <a:lnTo>
                  <a:pt x="609663" y="129895"/>
                </a:lnTo>
                <a:lnTo>
                  <a:pt x="623430" y="129895"/>
                </a:lnTo>
                <a:lnTo>
                  <a:pt x="624586" y="128930"/>
                </a:lnTo>
                <a:lnTo>
                  <a:pt x="624586" y="1739"/>
                </a:lnTo>
                <a:lnTo>
                  <a:pt x="623430" y="584"/>
                </a:lnTo>
                <a:close/>
              </a:path>
              <a:path w="1174114" h="130175">
                <a:moveTo>
                  <a:pt x="735711" y="584"/>
                </a:moveTo>
                <a:lnTo>
                  <a:pt x="714768" y="584"/>
                </a:lnTo>
                <a:lnTo>
                  <a:pt x="713994" y="1549"/>
                </a:lnTo>
                <a:lnTo>
                  <a:pt x="713994" y="129133"/>
                </a:lnTo>
                <a:lnTo>
                  <a:pt x="714959" y="129895"/>
                </a:lnTo>
                <a:lnTo>
                  <a:pt x="726986" y="129895"/>
                </a:lnTo>
                <a:lnTo>
                  <a:pt x="727951" y="129133"/>
                </a:lnTo>
                <a:lnTo>
                  <a:pt x="727557" y="20154"/>
                </a:lnTo>
                <a:lnTo>
                  <a:pt x="727760" y="19583"/>
                </a:lnTo>
                <a:lnTo>
                  <a:pt x="746482" y="19583"/>
                </a:lnTo>
                <a:lnTo>
                  <a:pt x="738306" y="3479"/>
                </a:lnTo>
                <a:lnTo>
                  <a:pt x="737057" y="1155"/>
                </a:lnTo>
                <a:lnTo>
                  <a:pt x="735711" y="584"/>
                </a:lnTo>
                <a:close/>
              </a:path>
              <a:path w="1174114" h="130175">
                <a:moveTo>
                  <a:pt x="746482" y="19583"/>
                </a:moveTo>
                <a:lnTo>
                  <a:pt x="729500" y="19583"/>
                </a:lnTo>
                <a:lnTo>
                  <a:pt x="729691" y="20358"/>
                </a:lnTo>
                <a:lnTo>
                  <a:pt x="730288" y="21323"/>
                </a:lnTo>
                <a:lnTo>
                  <a:pt x="786498" y="129514"/>
                </a:lnTo>
                <a:lnTo>
                  <a:pt x="787666" y="129895"/>
                </a:lnTo>
                <a:lnTo>
                  <a:pt x="807059" y="129895"/>
                </a:lnTo>
                <a:lnTo>
                  <a:pt x="808024" y="128930"/>
                </a:lnTo>
                <a:lnTo>
                  <a:pt x="808024" y="110909"/>
                </a:lnTo>
                <a:lnTo>
                  <a:pt x="793102" y="110909"/>
                </a:lnTo>
                <a:lnTo>
                  <a:pt x="792708" y="110705"/>
                </a:lnTo>
                <a:lnTo>
                  <a:pt x="746482" y="19583"/>
                </a:lnTo>
                <a:close/>
              </a:path>
              <a:path w="1174114" h="130175">
                <a:moveTo>
                  <a:pt x="807453" y="584"/>
                </a:moveTo>
                <a:lnTo>
                  <a:pt x="794842" y="584"/>
                </a:lnTo>
                <a:lnTo>
                  <a:pt x="794354" y="1549"/>
                </a:lnTo>
                <a:lnTo>
                  <a:pt x="794329" y="21323"/>
                </a:lnTo>
                <a:lnTo>
                  <a:pt x="794651" y="109156"/>
                </a:lnTo>
                <a:lnTo>
                  <a:pt x="794526" y="110705"/>
                </a:lnTo>
                <a:lnTo>
                  <a:pt x="794461" y="110909"/>
                </a:lnTo>
                <a:lnTo>
                  <a:pt x="808024" y="110909"/>
                </a:lnTo>
                <a:lnTo>
                  <a:pt x="808024" y="1549"/>
                </a:lnTo>
                <a:lnTo>
                  <a:pt x="807453" y="584"/>
                </a:lnTo>
                <a:close/>
              </a:path>
              <a:path w="1174114" h="130175">
                <a:moveTo>
                  <a:pt x="919149" y="584"/>
                </a:moveTo>
                <a:lnTo>
                  <a:pt x="898207" y="584"/>
                </a:lnTo>
                <a:lnTo>
                  <a:pt x="897432" y="1549"/>
                </a:lnTo>
                <a:lnTo>
                  <a:pt x="897432" y="129133"/>
                </a:lnTo>
                <a:lnTo>
                  <a:pt x="898397" y="129895"/>
                </a:lnTo>
                <a:lnTo>
                  <a:pt x="910424" y="129895"/>
                </a:lnTo>
                <a:lnTo>
                  <a:pt x="911390" y="129133"/>
                </a:lnTo>
                <a:lnTo>
                  <a:pt x="911009" y="20154"/>
                </a:lnTo>
                <a:lnTo>
                  <a:pt x="911199" y="19583"/>
                </a:lnTo>
                <a:lnTo>
                  <a:pt x="929931" y="19583"/>
                </a:lnTo>
                <a:lnTo>
                  <a:pt x="921758" y="3479"/>
                </a:lnTo>
                <a:lnTo>
                  <a:pt x="920508" y="1155"/>
                </a:lnTo>
                <a:lnTo>
                  <a:pt x="919149" y="584"/>
                </a:lnTo>
                <a:close/>
              </a:path>
              <a:path w="1174114" h="130175">
                <a:moveTo>
                  <a:pt x="929931" y="19583"/>
                </a:moveTo>
                <a:lnTo>
                  <a:pt x="912939" y="19583"/>
                </a:lnTo>
                <a:lnTo>
                  <a:pt x="913130" y="20358"/>
                </a:lnTo>
                <a:lnTo>
                  <a:pt x="913714" y="21323"/>
                </a:lnTo>
                <a:lnTo>
                  <a:pt x="969949" y="129514"/>
                </a:lnTo>
                <a:lnTo>
                  <a:pt x="971105" y="129895"/>
                </a:lnTo>
                <a:lnTo>
                  <a:pt x="990498" y="129895"/>
                </a:lnTo>
                <a:lnTo>
                  <a:pt x="991476" y="128930"/>
                </a:lnTo>
                <a:lnTo>
                  <a:pt x="991476" y="110909"/>
                </a:lnTo>
                <a:lnTo>
                  <a:pt x="976541" y="110909"/>
                </a:lnTo>
                <a:lnTo>
                  <a:pt x="976147" y="110705"/>
                </a:lnTo>
                <a:lnTo>
                  <a:pt x="929931" y="19583"/>
                </a:lnTo>
                <a:close/>
              </a:path>
              <a:path w="1174114" h="130175">
                <a:moveTo>
                  <a:pt x="990879" y="584"/>
                </a:moveTo>
                <a:lnTo>
                  <a:pt x="978281" y="584"/>
                </a:lnTo>
                <a:lnTo>
                  <a:pt x="977793" y="1549"/>
                </a:lnTo>
                <a:lnTo>
                  <a:pt x="977768" y="21323"/>
                </a:lnTo>
                <a:lnTo>
                  <a:pt x="978090" y="109156"/>
                </a:lnTo>
                <a:lnTo>
                  <a:pt x="978090" y="110312"/>
                </a:lnTo>
                <a:lnTo>
                  <a:pt x="977887" y="110909"/>
                </a:lnTo>
                <a:lnTo>
                  <a:pt x="991476" y="110909"/>
                </a:lnTo>
                <a:lnTo>
                  <a:pt x="991476" y="1549"/>
                </a:lnTo>
                <a:lnTo>
                  <a:pt x="990879" y="584"/>
                </a:lnTo>
                <a:close/>
              </a:path>
              <a:path w="1174114" h="130175">
                <a:moveTo>
                  <a:pt x="1130109" y="0"/>
                </a:moveTo>
                <a:lnTo>
                  <a:pt x="1112088" y="0"/>
                </a:lnTo>
                <a:lnTo>
                  <a:pt x="1110729" y="1155"/>
                </a:lnTo>
                <a:lnTo>
                  <a:pt x="1109764" y="4267"/>
                </a:lnTo>
                <a:lnTo>
                  <a:pt x="1068273" y="124663"/>
                </a:lnTo>
                <a:lnTo>
                  <a:pt x="1067689" y="126212"/>
                </a:lnTo>
                <a:lnTo>
                  <a:pt x="1067485" y="126987"/>
                </a:lnTo>
                <a:lnTo>
                  <a:pt x="1067485" y="129133"/>
                </a:lnTo>
                <a:lnTo>
                  <a:pt x="1068463" y="129895"/>
                </a:lnTo>
                <a:lnTo>
                  <a:pt x="1081455" y="129895"/>
                </a:lnTo>
                <a:lnTo>
                  <a:pt x="1082230" y="129324"/>
                </a:lnTo>
                <a:lnTo>
                  <a:pt x="1083001" y="126987"/>
                </a:lnTo>
                <a:lnTo>
                  <a:pt x="1097343" y="84924"/>
                </a:lnTo>
                <a:lnTo>
                  <a:pt x="1097737" y="83375"/>
                </a:lnTo>
                <a:lnTo>
                  <a:pt x="1098702" y="82791"/>
                </a:lnTo>
                <a:lnTo>
                  <a:pt x="1159068" y="82791"/>
                </a:lnTo>
                <a:lnTo>
                  <a:pt x="1154956" y="70573"/>
                </a:lnTo>
                <a:lnTo>
                  <a:pt x="1102588" y="70573"/>
                </a:lnTo>
                <a:lnTo>
                  <a:pt x="1102194" y="69989"/>
                </a:lnTo>
                <a:lnTo>
                  <a:pt x="1102244" y="68440"/>
                </a:lnTo>
                <a:lnTo>
                  <a:pt x="1102385" y="67856"/>
                </a:lnTo>
                <a:lnTo>
                  <a:pt x="1102779" y="66700"/>
                </a:lnTo>
                <a:lnTo>
                  <a:pt x="1119251" y="15316"/>
                </a:lnTo>
                <a:lnTo>
                  <a:pt x="1119454" y="14922"/>
                </a:lnTo>
                <a:lnTo>
                  <a:pt x="1136223" y="14922"/>
                </a:lnTo>
                <a:lnTo>
                  <a:pt x="1132636" y="4267"/>
                </a:lnTo>
                <a:lnTo>
                  <a:pt x="1131671" y="1155"/>
                </a:lnTo>
                <a:lnTo>
                  <a:pt x="1130109" y="0"/>
                </a:lnTo>
                <a:close/>
              </a:path>
              <a:path w="1174114" h="130175">
                <a:moveTo>
                  <a:pt x="1159068" y="82791"/>
                </a:moveTo>
                <a:lnTo>
                  <a:pt x="1141945" y="82791"/>
                </a:lnTo>
                <a:lnTo>
                  <a:pt x="1142530" y="83172"/>
                </a:lnTo>
                <a:lnTo>
                  <a:pt x="1143101" y="84340"/>
                </a:lnTo>
                <a:lnTo>
                  <a:pt x="1157338" y="127774"/>
                </a:lnTo>
                <a:lnTo>
                  <a:pt x="1157846" y="129133"/>
                </a:lnTo>
                <a:lnTo>
                  <a:pt x="1158621" y="129895"/>
                </a:lnTo>
                <a:lnTo>
                  <a:pt x="1173162" y="129895"/>
                </a:lnTo>
                <a:lnTo>
                  <a:pt x="1173937" y="128930"/>
                </a:lnTo>
                <a:lnTo>
                  <a:pt x="1173880" y="126987"/>
                </a:lnTo>
                <a:lnTo>
                  <a:pt x="1173556" y="125831"/>
                </a:lnTo>
                <a:lnTo>
                  <a:pt x="1159068" y="82791"/>
                </a:lnTo>
                <a:close/>
              </a:path>
              <a:path w="1174114" h="130175">
                <a:moveTo>
                  <a:pt x="1136223" y="14922"/>
                </a:moveTo>
                <a:lnTo>
                  <a:pt x="1121384" y="14922"/>
                </a:lnTo>
                <a:lnTo>
                  <a:pt x="1121587" y="15709"/>
                </a:lnTo>
                <a:lnTo>
                  <a:pt x="1121981" y="17068"/>
                </a:lnTo>
                <a:lnTo>
                  <a:pt x="1137869" y="66103"/>
                </a:lnTo>
                <a:lnTo>
                  <a:pt x="1138656" y="68440"/>
                </a:lnTo>
                <a:lnTo>
                  <a:pt x="1138656" y="70180"/>
                </a:lnTo>
                <a:lnTo>
                  <a:pt x="1138072" y="70573"/>
                </a:lnTo>
                <a:lnTo>
                  <a:pt x="1154956" y="70573"/>
                </a:lnTo>
                <a:lnTo>
                  <a:pt x="1136223" y="14922"/>
                </a:lnTo>
                <a:close/>
              </a:path>
            </a:pathLst>
          </a:custGeom>
          <a:solidFill>
            <a:srgbClr val="84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349697" y="720014"/>
            <a:ext cx="656297" cy="633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D9DBC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692003" cy="7560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173892" y="959471"/>
            <a:ext cx="987386" cy="1323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209127" y="3236304"/>
            <a:ext cx="2421890" cy="351155"/>
          </a:xfrm>
          <a:custGeom>
            <a:avLst/>
            <a:gdLst/>
            <a:ahLst/>
            <a:cxnLst/>
            <a:rect l="l" t="t" r="r" b="b"/>
            <a:pathLst>
              <a:path w="2421890" h="351154">
                <a:moveTo>
                  <a:pt x="31584" y="76111"/>
                </a:moveTo>
                <a:lnTo>
                  <a:pt x="2032" y="76111"/>
                </a:lnTo>
                <a:lnTo>
                  <a:pt x="0" y="78536"/>
                </a:lnTo>
                <a:lnTo>
                  <a:pt x="0" y="344551"/>
                </a:lnTo>
                <a:lnTo>
                  <a:pt x="2032" y="346176"/>
                </a:lnTo>
                <a:lnTo>
                  <a:pt x="31584" y="346176"/>
                </a:lnTo>
                <a:lnTo>
                  <a:pt x="33604" y="344144"/>
                </a:lnTo>
                <a:lnTo>
                  <a:pt x="33604" y="218630"/>
                </a:lnTo>
                <a:lnTo>
                  <a:pt x="34417" y="217004"/>
                </a:lnTo>
                <a:lnTo>
                  <a:pt x="81709" y="217004"/>
                </a:lnTo>
                <a:lnTo>
                  <a:pt x="74079" y="207289"/>
                </a:lnTo>
                <a:lnTo>
                  <a:pt x="72478" y="204851"/>
                </a:lnTo>
                <a:lnTo>
                  <a:pt x="72072" y="204050"/>
                </a:lnTo>
                <a:lnTo>
                  <a:pt x="72072" y="200812"/>
                </a:lnTo>
                <a:lnTo>
                  <a:pt x="72872" y="200012"/>
                </a:lnTo>
                <a:lnTo>
                  <a:pt x="74498" y="197980"/>
                </a:lnTo>
                <a:lnTo>
                  <a:pt x="79249" y="192722"/>
                </a:lnTo>
                <a:lnTo>
                  <a:pt x="35229" y="192722"/>
                </a:lnTo>
                <a:lnTo>
                  <a:pt x="33604" y="191503"/>
                </a:lnTo>
                <a:lnTo>
                  <a:pt x="33604" y="78536"/>
                </a:lnTo>
                <a:lnTo>
                  <a:pt x="31584" y="76111"/>
                </a:lnTo>
                <a:close/>
              </a:path>
              <a:path w="2421890" h="351154">
                <a:moveTo>
                  <a:pt x="81709" y="217004"/>
                </a:moveTo>
                <a:lnTo>
                  <a:pt x="42519" y="217004"/>
                </a:lnTo>
                <a:lnTo>
                  <a:pt x="43726" y="218224"/>
                </a:lnTo>
                <a:lnTo>
                  <a:pt x="45351" y="220256"/>
                </a:lnTo>
                <a:lnTo>
                  <a:pt x="141300" y="342519"/>
                </a:lnTo>
                <a:lnTo>
                  <a:pt x="143332" y="345351"/>
                </a:lnTo>
                <a:lnTo>
                  <a:pt x="145351" y="346176"/>
                </a:lnTo>
                <a:lnTo>
                  <a:pt x="176517" y="346176"/>
                </a:lnTo>
                <a:lnTo>
                  <a:pt x="178142" y="344944"/>
                </a:lnTo>
                <a:lnTo>
                  <a:pt x="178142" y="340093"/>
                </a:lnTo>
                <a:lnTo>
                  <a:pt x="177342" y="338886"/>
                </a:lnTo>
                <a:lnTo>
                  <a:pt x="173291" y="333616"/>
                </a:lnTo>
                <a:lnTo>
                  <a:pt x="81709" y="217004"/>
                </a:lnTo>
                <a:close/>
              </a:path>
              <a:path w="2421890" h="351154">
                <a:moveTo>
                  <a:pt x="178142" y="76111"/>
                </a:moveTo>
                <a:lnTo>
                  <a:pt x="147383" y="76111"/>
                </a:lnTo>
                <a:lnTo>
                  <a:pt x="145757" y="76923"/>
                </a:lnTo>
                <a:lnTo>
                  <a:pt x="140500" y="82588"/>
                </a:lnTo>
                <a:lnTo>
                  <a:pt x="44538" y="189890"/>
                </a:lnTo>
                <a:lnTo>
                  <a:pt x="42913" y="191897"/>
                </a:lnTo>
                <a:lnTo>
                  <a:pt x="41287" y="192722"/>
                </a:lnTo>
                <a:lnTo>
                  <a:pt x="79249" y="192722"/>
                </a:lnTo>
                <a:lnTo>
                  <a:pt x="173291" y="88658"/>
                </a:lnTo>
                <a:lnTo>
                  <a:pt x="178142" y="82994"/>
                </a:lnTo>
                <a:lnTo>
                  <a:pt x="179349" y="81788"/>
                </a:lnTo>
                <a:lnTo>
                  <a:pt x="179349" y="77736"/>
                </a:lnTo>
                <a:lnTo>
                  <a:pt x="178142" y="76111"/>
                </a:lnTo>
                <a:close/>
              </a:path>
              <a:path w="2421890" h="351154">
                <a:moveTo>
                  <a:pt x="394411" y="71653"/>
                </a:moveTo>
                <a:lnTo>
                  <a:pt x="350671" y="78346"/>
                </a:lnTo>
                <a:lnTo>
                  <a:pt x="316278" y="97402"/>
                </a:lnTo>
                <a:lnTo>
                  <a:pt x="291446" y="127282"/>
                </a:lnTo>
                <a:lnTo>
                  <a:pt x="276389" y="166451"/>
                </a:lnTo>
                <a:lnTo>
                  <a:pt x="271322" y="213372"/>
                </a:lnTo>
                <a:lnTo>
                  <a:pt x="276174" y="258737"/>
                </a:lnTo>
                <a:lnTo>
                  <a:pt x="290704" y="296664"/>
                </a:lnTo>
                <a:lnTo>
                  <a:pt x="314873" y="325635"/>
                </a:lnTo>
                <a:lnTo>
                  <a:pt x="348642" y="344131"/>
                </a:lnTo>
                <a:lnTo>
                  <a:pt x="391972" y="350634"/>
                </a:lnTo>
                <a:lnTo>
                  <a:pt x="436089" y="343872"/>
                </a:lnTo>
                <a:lnTo>
                  <a:pt x="470336" y="324729"/>
                </a:lnTo>
                <a:lnTo>
                  <a:pt x="392379" y="324700"/>
                </a:lnTo>
                <a:lnTo>
                  <a:pt x="355336" y="316731"/>
                </a:lnTo>
                <a:lnTo>
                  <a:pt x="328312" y="294036"/>
                </a:lnTo>
                <a:lnTo>
                  <a:pt x="311763" y="258435"/>
                </a:lnTo>
                <a:lnTo>
                  <a:pt x="306146" y="211747"/>
                </a:lnTo>
                <a:lnTo>
                  <a:pt x="312412" y="162483"/>
                </a:lnTo>
                <a:lnTo>
                  <a:pt x="330177" y="126728"/>
                </a:lnTo>
                <a:lnTo>
                  <a:pt x="357891" y="104939"/>
                </a:lnTo>
                <a:lnTo>
                  <a:pt x="394004" y="97574"/>
                </a:lnTo>
                <a:lnTo>
                  <a:pt x="471240" y="97574"/>
                </a:lnTo>
                <a:lnTo>
                  <a:pt x="470341" y="96496"/>
                </a:lnTo>
                <a:lnTo>
                  <a:pt x="436875" y="78087"/>
                </a:lnTo>
                <a:lnTo>
                  <a:pt x="394411" y="71653"/>
                </a:lnTo>
                <a:close/>
              </a:path>
              <a:path w="2421890" h="351154">
                <a:moveTo>
                  <a:pt x="471240" y="97574"/>
                </a:moveTo>
                <a:lnTo>
                  <a:pt x="394004" y="97574"/>
                </a:lnTo>
                <a:lnTo>
                  <a:pt x="429789" y="104962"/>
                </a:lnTo>
                <a:lnTo>
                  <a:pt x="456806" y="126622"/>
                </a:lnTo>
                <a:lnTo>
                  <a:pt x="473879" y="161792"/>
                </a:lnTo>
                <a:lnTo>
                  <a:pt x="479831" y="209715"/>
                </a:lnTo>
                <a:lnTo>
                  <a:pt x="473910" y="257749"/>
                </a:lnTo>
                <a:lnTo>
                  <a:pt x="456755" y="293935"/>
                </a:lnTo>
                <a:lnTo>
                  <a:pt x="429275" y="316757"/>
                </a:lnTo>
                <a:lnTo>
                  <a:pt x="392379" y="324700"/>
                </a:lnTo>
                <a:lnTo>
                  <a:pt x="470359" y="324700"/>
                </a:lnTo>
                <a:lnTo>
                  <a:pt x="494750" y="294917"/>
                </a:lnTo>
                <a:lnTo>
                  <a:pt x="509370" y="256147"/>
                </a:lnTo>
                <a:lnTo>
                  <a:pt x="514235" y="210134"/>
                </a:lnTo>
                <a:lnTo>
                  <a:pt x="509274" y="163862"/>
                </a:lnTo>
                <a:lnTo>
                  <a:pt x="494559" y="125535"/>
                </a:lnTo>
                <a:lnTo>
                  <a:pt x="471240" y="97574"/>
                </a:lnTo>
                <a:close/>
              </a:path>
              <a:path w="2421890" h="351154">
                <a:moveTo>
                  <a:pt x="376593" y="393"/>
                </a:moveTo>
                <a:lnTo>
                  <a:pt x="369709" y="393"/>
                </a:lnTo>
                <a:lnTo>
                  <a:pt x="361223" y="1482"/>
                </a:lnTo>
                <a:lnTo>
                  <a:pt x="334073" y="28333"/>
                </a:lnTo>
                <a:lnTo>
                  <a:pt x="333260" y="31584"/>
                </a:lnTo>
                <a:lnTo>
                  <a:pt x="333260" y="37642"/>
                </a:lnTo>
                <a:lnTo>
                  <a:pt x="342976" y="43713"/>
                </a:lnTo>
                <a:lnTo>
                  <a:pt x="349059" y="43713"/>
                </a:lnTo>
                <a:lnTo>
                  <a:pt x="350672" y="42506"/>
                </a:lnTo>
                <a:lnTo>
                  <a:pt x="353098" y="38849"/>
                </a:lnTo>
                <a:lnTo>
                  <a:pt x="355523" y="34810"/>
                </a:lnTo>
                <a:lnTo>
                  <a:pt x="358355" y="30353"/>
                </a:lnTo>
                <a:lnTo>
                  <a:pt x="362813" y="26720"/>
                </a:lnTo>
                <a:lnTo>
                  <a:pt x="446928" y="26720"/>
                </a:lnTo>
                <a:lnTo>
                  <a:pt x="450672" y="21043"/>
                </a:lnTo>
                <a:lnTo>
                  <a:pt x="453066" y="16598"/>
                </a:lnTo>
                <a:lnTo>
                  <a:pt x="415455" y="16598"/>
                </a:lnTo>
                <a:lnTo>
                  <a:pt x="409384" y="14973"/>
                </a:lnTo>
                <a:lnTo>
                  <a:pt x="402094" y="11328"/>
                </a:lnTo>
                <a:lnTo>
                  <a:pt x="391160" y="6057"/>
                </a:lnTo>
                <a:lnTo>
                  <a:pt x="382257" y="2019"/>
                </a:lnTo>
                <a:lnTo>
                  <a:pt x="376593" y="393"/>
                </a:lnTo>
                <a:close/>
              </a:path>
              <a:path w="2421890" h="351154">
                <a:moveTo>
                  <a:pt x="446928" y="26720"/>
                </a:moveTo>
                <a:lnTo>
                  <a:pt x="376174" y="26720"/>
                </a:lnTo>
                <a:lnTo>
                  <a:pt x="382257" y="29959"/>
                </a:lnTo>
                <a:lnTo>
                  <a:pt x="406552" y="40881"/>
                </a:lnTo>
                <a:lnTo>
                  <a:pt x="415048" y="42506"/>
                </a:lnTo>
                <a:lnTo>
                  <a:pt x="419912" y="42506"/>
                </a:lnTo>
                <a:lnTo>
                  <a:pt x="430414" y="40349"/>
                </a:lnTo>
                <a:lnTo>
                  <a:pt x="439240" y="34966"/>
                </a:lnTo>
                <a:lnTo>
                  <a:pt x="446092" y="27987"/>
                </a:lnTo>
                <a:lnTo>
                  <a:pt x="446928" y="26720"/>
                </a:lnTo>
                <a:close/>
              </a:path>
              <a:path w="2421890" h="351154">
                <a:moveTo>
                  <a:pt x="445414" y="0"/>
                </a:moveTo>
                <a:lnTo>
                  <a:pt x="438924" y="0"/>
                </a:lnTo>
                <a:lnTo>
                  <a:pt x="436918" y="2019"/>
                </a:lnTo>
                <a:lnTo>
                  <a:pt x="435049" y="5257"/>
                </a:lnTo>
                <a:lnTo>
                  <a:pt x="432866" y="8915"/>
                </a:lnTo>
                <a:lnTo>
                  <a:pt x="430034" y="13754"/>
                </a:lnTo>
                <a:lnTo>
                  <a:pt x="426796" y="16598"/>
                </a:lnTo>
                <a:lnTo>
                  <a:pt x="453066" y="16598"/>
                </a:lnTo>
                <a:lnTo>
                  <a:pt x="453504" y="15786"/>
                </a:lnTo>
                <a:lnTo>
                  <a:pt x="454736" y="12547"/>
                </a:lnTo>
                <a:lnTo>
                  <a:pt x="454736" y="5257"/>
                </a:lnTo>
                <a:lnTo>
                  <a:pt x="445414" y="0"/>
                </a:lnTo>
                <a:close/>
              </a:path>
              <a:path w="2421890" h="351154">
                <a:moveTo>
                  <a:pt x="714311" y="76111"/>
                </a:moveTo>
                <a:lnTo>
                  <a:pt x="649922" y="76111"/>
                </a:lnTo>
                <a:lnTo>
                  <a:pt x="647496" y="78130"/>
                </a:lnTo>
                <a:lnTo>
                  <a:pt x="647496" y="344551"/>
                </a:lnTo>
                <a:lnTo>
                  <a:pt x="649922" y="346176"/>
                </a:lnTo>
                <a:lnTo>
                  <a:pt x="677862" y="346176"/>
                </a:lnTo>
                <a:lnTo>
                  <a:pt x="680288" y="344551"/>
                </a:lnTo>
                <a:lnTo>
                  <a:pt x="680288" y="224294"/>
                </a:lnTo>
                <a:lnTo>
                  <a:pt x="681520" y="222681"/>
                </a:lnTo>
                <a:lnTo>
                  <a:pt x="746683" y="222681"/>
                </a:lnTo>
                <a:lnTo>
                  <a:pt x="746277" y="221869"/>
                </a:lnTo>
                <a:lnTo>
                  <a:pt x="746277" y="218630"/>
                </a:lnTo>
                <a:lnTo>
                  <a:pt x="747903" y="217830"/>
                </a:lnTo>
                <a:lnTo>
                  <a:pt x="750341" y="217004"/>
                </a:lnTo>
                <a:lnTo>
                  <a:pt x="774605" y="206532"/>
                </a:lnTo>
                <a:lnTo>
                  <a:pt x="785138" y="198386"/>
                </a:lnTo>
                <a:lnTo>
                  <a:pt x="681913" y="198386"/>
                </a:lnTo>
                <a:lnTo>
                  <a:pt x="680288" y="196761"/>
                </a:lnTo>
                <a:lnTo>
                  <a:pt x="680288" y="101206"/>
                </a:lnTo>
                <a:lnTo>
                  <a:pt x="681520" y="99606"/>
                </a:lnTo>
                <a:lnTo>
                  <a:pt x="792044" y="99606"/>
                </a:lnTo>
                <a:lnTo>
                  <a:pt x="785715" y="91746"/>
                </a:lnTo>
                <a:lnTo>
                  <a:pt x="755992" y="79734"/>
                </a:lnTo>
                <a:lnTo>
                  <a:pt x="714311" y="76111"/>
                </a:lnTo>
                <a:close/>
              </a:path>
              <a:path w="2421890" h="351154">
                <a:moveTo>
                  <a:pt x="746683" y="222681"/>
                </a:moveTo>
                <a:lnTo>
                  <a:pt x="709028" y="222681"/>
                </a:lnTo>
                <a:lnTo>
                  <a:pt x="711060" y="223494"/>
                </a:lnTo>
                <a:lnTo>
                  <a:pt x="713486" y="227545"/>
                </a:lnTo>
                <a:lnTo>
                  <a:pt x="785558" y="342112"/>
                </a:lnTo>
                <a:lnTo>
                  <a:pt x="787590" y="344944"/>
                </a:lnTo>
                <a:lnTo>
                  <a:pt x="790016" y="346176"/>
                </a:lnTo>
                <a:lnTo>
                  <a:pt x="821994" y="346176"/>
                </a:lnTo>
                <a:lnTo>
                  <a:pt x="823620" y="344944"/>
                </a:lnTo>
                <a:lnTo>
                  <a:pt x="823620" y="340487"/>
                </a:lnTo>
                <a:lnTo>
                  <a:pt x="822413" y="339280"/>
                </a:lnTo>
                <a:lnTo>
                  <a:pt x="748309" y="225120"/>
                </a:lnTo>
                <a:lnTo>
                  <a:pt x="746683" y="222681"/>
                </a:lnTo>
                <a:close/>
              </a:path>
              <a:path w="2421890" h="351154">
                <a:moveTo>
                  <a:pt x="792044" y="99606"/>
                </a:moveTo>
                <a:lnTo>
                  <a:pt x="714311" y="99606"/>
                </a:lnTo>
                <a:lnTo>
                  <a:pt x="740710" y="102299"/>
                </a:lnTo>
                <a:lnTo>
                  <a:pt x="759707" y="110836"/>
                </a:lnTo>
                <a:lnTo>
                  <a:pt x="771190" y="125902"/>
                </a:lnTo>
                <a:lnTo>
                  <a:pt x="775042" y="148183"/>
                </a:lnTo>
                <a:lnTo>
                  <a:pt x="770656" y="169690"/>
                </a:lnTo>
                <a:lnTo>
                  <a:pt x="757880" y="185429"/>
                </a:lnTo>
                <a:lnTo>
                  <a:pt x="737286" y="195096"/>
                </a:lnTo>
                <a:lnTo>
                  <a:pt x="709447" y="198386"/>
                </a:lnTo>
                <a:lnTo>
                  <a:pt x="785138" y="198386"/>
                </a:lnTo>
                <a:lnTo>
                  <a:pt x="793253" y="192111"/>
                </a:lnTo>
                <a:lnTo>
                  <a:pt x="805221" y="172829"/>
                </a:lnTo>
                <a:lnTo>
                  <a:pt x="809447" y="147777"/>
                </a:lnTo>
                <a:lnTo>
                  <a:pt x="803520" y="113856"/>
                </a:lnTo>
                <a:lnTo>
                  <a:pt x="792044" y="99606"/>
                </a:lnTo>
                <a:close/>
              </a:path>
              <a:path w="2421890" h="351154">
                <a:moveTo>
                  <a:pt x="1063358" y="71653"/>
                </a:moveTo>
                <a:lnTo>
                  <a:pt x="1016858" y="77730"/>
                </a:lnTo>
                <a:lnTo>
                  <a:pt x="978694" y="95584"/>
                </a:lnTo>
                <a:lnTo>
                  <a:pt x="950012" y="124652"/>
                </a:lnTo>
                <a:lnTo>
                  <a:pt x="931962" y="164369"/>
                </a:lnTo>
                <a:lnTo>
                  <a:pt x="925690" y="214172"/>
                </a:lnTo>
                <a:lnTo>
                  <a:pt x="931993" y="262640"/>
                </a:lnTo>
                <a:lnTo>
                  <a:pt x="950074" y="300573"/>
                </a:lnTo>
                <a:lnTo>
                  <a:pt x="978688" y="327836"/>
                </a:lnTo>
                <a:lnTo>
                  <a:pt x="1016593" y="344293"/>
                </a:lnTo>
                <a:lnTo>
                  <a:pt x="1062545" y="349808"/>
                </a:lnTo>
                <a:lnTo>
                  <a:pt x="1080997" y="348911"/>
                </a:lnTo>
                <a:lnTo>
                  <a:pt x="1124902" y="339686"/>
                </a:lnTo>
                <a:lnTo>
                  <a:pt x="1139063" y="331990"/>
                </a:lnTo>
                <a:lnTo>
                  <a:pt x="1139063" y="323900"/>
                </a:lnTo>
                <a:lnTo>
                  <a:pt x="1063358" y="323900"/>
                </a:lnTo>
                <a:lnTo>
                  <a:pt x="1020130" y="316505"/>
                </a:lnTo>
                <a:lnTo>
                  <a:pt x="987794" y="295105"/>
                </a:lnTo>
                <a:lnTo>
                  <a:pt x="967530" y="260876"/>
                </a:lnTo>
                <a:lnTo>
                  <a:pt x="960513" y="214998"/>
                </a:lnTo>
                <a:lnTo>
                  <a:pt x="967155" y="166748"/>
                </a:lnTo>
                <a:lnTo>
                  <a:pt x="986931" y="129706"/>
                </a:lnTo>
                <a:lnTo>
                  <a:pt x="1019615" y="105954"/>
                </a:lnTo>
                <a:lnTo>
                  <a:pt x="1064983" y="97574"/>
                </a:lnTo>
                <a:lnTo>
                  <a:pt x="1137056" y="97574"/>
                </a:lnTo>
                <a:lnTo>
                  <a:pt x="1137056" y="88252"/>
                </a:lnTo>
                <a:lnTo>
                  <a:pt x="1098226" y="74439"/>
                </a:lnTo>
                <a:lnTo>
                  <a:pt x="1082140" y="72381"/>
                </a:lnTo>
                <a:lnTo>
                  <a:pt x="1063358" y="71653"/>
                </a:lnTo>
                <a:close/>
              </a:path>
              <a:path w="2421890" h="351154">
                <a:moveTo>
                  <a:pt x="1137056" y="217004"/>
                </a:moveTo>
                <a:lnTo>
                  <a:pt x="1107490" y="217004"/>
                </a:lnTo>
                <a:lnTo>
                  <a:pt x="1105458" y="219036"/>
                </a:lnTo>
                <a:lnTo>
                  <a:pt x="1105458" y="310946"/>
                </a:lnTo>
                <a:lnTo>
                  <a:pt x="1102807" y="315531"/>
                </a:lnTo>
                <a:lnTo>
                  <a:pt x="1094881" y="319700"/>
                </a:lnTo>
                <a:lnTo>
                  <a:pt x="1081718" y="322730"/>
                </a:lnTo>
                <a:lnTo>
                  <a:pt x="1063358" y="323900"/>
                </a:lnTo>
                <a:lnTo>
                  <a:pt x="1139063" y="323900"/>
                </a:lnTo>
                <a:lnTo>
                  <a:pt x="1139063" y="219036"/>
                </a:lnTo>
                <a:lnTo>
                  <a:pt x="1137056" y="217004"/>
                </a:lnTo>
                <a:close/>
              </a:path>
              <a:path w="2421890" h="351154">
                <a:moveTo>
                  <a:pt x="1137056" y="97574"/>
                </a:moveTo>
                <a:lnTo>
                  <a:pt x="1064983" y="97574"/>
                </a:lnTo>
                <a:lnTo>
                  <a:pt x="1091027" y="100231"/>
                </a:lnTo>
                <a:lnTo>
                  <a:pt x="1110626" y="106076"/>
                </a:lnTo>
                <a:lnTo>
                  <a:pt x="1124307" y="111922"/>
                </a:lnTo>
                <a:lnTo>
                  <a:pt x="1132598" y="114579"/>
                </a:lnTo>
                <a:lnTo>
                  <a:pt x="1135824" y="114579"/>
                </a:lnTo>
                <a:lnTo>
                  <a:pt x="1137056" y="112560"/>
                </a:lnTo>
                <a:lnTo>
                  <a:pt x="1137056" y="97574"/>
                </a:lnTo>
                <a:close/>
              </a:path>
              <a:path w="2421890" h="351154">
                <a:moveTo>
                  <a:pt x="1307947" y="76111"/>
                </a:moveTo>
                <a:lnTo>
                  <a:pt x="1278382" y="76111"/>
                </a:lnTo>
                <a:lnTo>
                  <a:pt x="1276362" y="78536"/>
                </a:lnTo>
                <a:lnTo>
                  <a:pt x="1276362" y="344551"/>
                </a:lnTo>
                <a:lnTo>
                  <a:pt x="1278382" y="346176"/>
                </a:lnTo>
                <a:lnTo>
                  <a:pt x="1307947" y="346176"/>
                </a:lnTo>
                <a:lnTo>
                  <a:pt x="1309979" y="344144"/>
                </a:lnTo>
                <a:lnTo>
                  <a:pt x="1309979" y="218630"/>
                </a:lnTo>
                <a:lnTo>
                  <a:pt x="1310779" y="217004"/>
                </a:lnTo>
                <a:lnTo>
                  <a:pt x="1358095" y="217004"/>
                </a:lnTo>
                <a:lnTo>
                  <a:pt x="1350467" y="207289"/>
                </a:lnTo>
                <a:lnTo>
                  <a:pt x="1348828" y="204851"/>
                </a:lnTo>
                <a:lnTo>
                  <a:pt x="1348435" y="204050"/>
                </a:lnTo>
                <a:lnTo>
                  <a:pt x="1348435" y="200812"/>
                </a:lnTo>
                <a:lnTo>
                  <a:pt x="1349235" y="200012"/>
                </a:lnTo>
                <a:lnTo>
                  <a:pt x="1350860" y="197980"/>
                </a:lnTo>
                <a:lnTo>
                  <a:pt x="1355612" y="192722"/>
                </a:lnTo>
                <a:lnTo>
                  <a:pt x="1311579" y="192722"/>
                </a:lnTo>
                <a:lnTo>
                  <a:pt x="1309979" y="191503"/>
                </a:lnTo>
                <a:lnTo>
                  <a:pt x="1309979" y="78536"/>
                </a:lnTo>
                <a:lnTo>
                  <a:pt x="1307947" y="76111"/>
                </a:lnTo>
                <a:close/>
              </a:path>
              <a:path w="2421890" h="351154">
                <a:moveTo>
                  <a:pt x="1358095" y="217004"/>
                </a:moveTo>
                <a:lnTo>
                  <a:pt x="1318869" y="217004"/>
                </a:lnTo>
                <a:lnTo>
                  <a:pt x="1320101" y="218224"/>
                </a:lnTo>
                <a:lnTo>
                  <a:pt x="1417675" y="342519"/>
                </a:lnTo>
                <a:lnTo>
                  <a:pt x="1419682" y="345351"/>
                </a:lnTo>
                <a:lnTo>
                  <a:pt x="1421714" y="346176"/>
                </a:lnTo>
                <a:lnTo>
                  <a:pt x="1452905" y="346176"/>
                </a:lnTo>
                <a:lnTo>
                  <a:pt x="1454505" y="344944"/>
                </a:lnTo>
                <a:lnTo>
                  <a:pt x="1454505" y="340093"/>
                </a:lnTo>
                <a:lnTo>
                  <a:pt x="1453705" y="338886"/>
                </a:lnTo>
                <a:lnTo>
                  <a:pt x="1449654" y="333616"/>
                </a:lnTo>
                <a:lnTo>
                  <a:pt x="1358095" y="217004"/>
                </a:lnTo>
                <a:close/>
              </a:path>
              <a:path w="2421890" h="351154">
                <a:moveTo>
                  <a:pt x="1454505" y="76111"/>
                </a:moveTo>
                <a:lnTo>
                  <a:pt x="1423746" y="76111"/>
                </a:lnTo>
                <a:lnTo>
                  <a:pt x="1422120" y="76923"/>
                </a:lnTo>
                <a:lnTo>
                  <a:pt x="1416850" y="82588"/>
                </a:lnTo>
                <a:lnTo>
                  <a:pt x="1320901" y="189890"/>
                </a:lnTo>
                <a:lnTo>
                  <a:pt x="1319288" y="191897"/>
                </a:lnTo>
                <a:lnTo>
                  <a:pt x="1317663" y="192722"/>
                </a:lnTo>
                <a:lnTo>
                  <a:pt x="1355612" y="192722"/>
                </a:lnTo>
                <a:lnTo>
                  <a:pt x="1449654" y="88658"/>
                </a:lnTo>
                <a:lnTo>
                  <a:pt x="1454505" y="82994"/>
                </a:lnTo>
                <a:lnTo>
                  <a:pt x="1455737" y="81788"/>
                </a:lnTo>
                <a:lnTo>
                  <a:pt x="1455737" y="77736"/>
                </a:lnTo>
                <a:lnTo>
                  <a:pt x="1454505" y="76111"/>
                </a:lnTo>
                <a:close/>
              </a:path>
              <a:path w="2421890" h="351154">
                <a:moveTo>
                  <a:pt x="1670761" y="71653"/>
                </a:moveTo>
                <a:lnTo>
                  <a:pt x="1627022" y="78346"/>
                </a:lnTo>
                <a:lnTo>
                  <a:pt x="1592632" y="97402"/>
                </a:lnTo>
                <a:lnTo>
                  <a:pt x="1567804" y="127282"/>
                </a:lnTo>
                <a:lnTo>
                  <a:pt x="1552750" y="166451"/>
                </a:lnTo>
                <a:lnTo>
                  <a:pt x="1547685" y="213372"/>
                </a:lnTo>
                <a:lnTo>
                  <a:pt x="1552537" y="258737"/>
                </a:lnTo>
                <a:lnTo>
                  <a:pt x="1567067" y="296664"/>
                </a:lnTo>
                <a:lnTo>
                  <a:pt x="1591236" y="325635"/>
                </a:lnTo>
                <a:lnTo>
                  <a:pt x="1625005" y="344131"/>
                </a:lnTo>
                <a:lnTo>
                  <a:pt x="1668335" y="350634"/>
                </a:lnTo>
                <a:lnTo>
                  <a:pt x="1712458" y="343872"/>
                </a:lnTo>
                <a:lnTo>
                  <a:pt x="1746708" y="324729"/>
                </a:lnTo>
                <a:lnTo>
                  <a:pt x="1668741" y="324700"/>
                </a:lnTo>
                <a:lnTo>
                  <a:pt x="1631698" y="316731"/>
                </a:lnTo>
                <a:lnTo>
                  <a:pt x="1604675" y="294036"/>
                </a:lnTo>
                <a:lnTo>
                  <a:pt x="1588126" y="258435"/>
                </a:lnTo>
                <a:lnTo>
                  <a:pt x="1582508" y="211747"/>
                </a:lnTo>
                <a:lnTo>
                  <a:pt x="1588778" y="162483"/>
                </a:lnTo>
                <a:lnTo>
                  <a:pt x="1606550" y="126728"/>
                </a:lnTo>
                <a:lnTo>
                  <a:pt x="1634265" y="104939"/>
                </a:lnTo>
                <a:lnTo>
                  <a:pt x="1670367" y="97574"/>
                </a:lnTo>
                <a:lnTo>
                  <a:pt x="1747605" y="97574"/>
                </a:lnTo>
                <a:lnTo>
                  <a:pt x="1746706" y="96496"/>
                </a:lnTo>
                <a:lnTo>
                  <a:pt x="1713232" y="78087"/>
                </a:lnTo>
                <a:lnTo>
                  <a:pt x="1670761" y="71653"/>
                </a:lnTo>
                <a:close/>
              </a:path>
              <a:path w="2421890" h="351154">
                <a:moveTo>
                  <a:pt x="1747605" y="97574"/>
                </a:moveTo>
                <a:lnTo>
                  <a:pt x="1670367" y="97574"/>
                </a:lnTo>
                <a:lnTo>
                  <a:pt x="1706152" y="104962"/>
                </a:lnTo>
                <a:lnTo>
                  <a:pt x="1733169" y="126622"/>
                </a:lnTo>
                <a:lnTo>
                  <a:pt x="1750241" y="161792"/>
                </a:lnTo>
                <a:lnTo>
                  <a:pt x="1756194" y="209715"/>
                </a:lnTo>
                <a:lnTo>
                  <a:pt x="1750273" y="257749"/>
                </a:lnTo>
                <a:lnTo>
                  <a:pt x="1733118" y="293935"/>
                </a:lnTo>
                <a:lnTo>
                  <a:pt x="1705637" y="316757"/>
                </a:lnTo>
                <a:lnTo>
                  <a:pt x="1668741" y="324700"/>
                </a:lnTo>
                <a:lnTo>
                  <a:pt x="1746732" y="324700"/>
                </a:lnTo>
                <a:lnTo>
                  <a:pt x="1771125" y="294917"/>
                </a:lnTo>
                <a:lnTo>
                  <a:pt x="1785746" y="256147"/>
                </a:lnTo>
                <a:lnTo>
                  <a:pt x="1790611" y="210134"/>
                </a:lnTo>
                <a:lnTo>
                  <a:pt x="1785648" y="163862"/>
                </a:lnTo>
                <a:lnTo>
                  <a:pt x="1770929" y="125535"/>
                </a:lnTo>
                <a:lnTo>
                  <a:pt x="1747605" y="97574"/>
                </a:lnTo>
                <a:close/>
              </a:path>
              <a:path w="2421890" h="351154">
                <a:moveTo>
                  <a:pt x="2033587" y="71653"/>
                </a:moveTo>
                <a:lnTo>
                  <a:pt x="1989847" y="78346"/>
                </a:lnTo>
                <a:lnTo>
                  <a:pt x="1955454" y="97402"/>
                </a:lnTo>
                <a:lnTo>
                  <a:pt x="1930622" y="127282"/>
                </a:lnTo>
                <a:lnTo>
                  <a:pt x="1915565" y="166451"/>
                </a:lnTo>
                <a:lnTo>
                  <a:pt x="1910499" y="213372"/>
                </a:lnTo>
                <a:lnTo>
                  <a:pt x="1915351" y="258737"/>
                </a:lnTo>
                <a:lnTo>
                  <a:pt x="1929881" y="296664"/>
                </a:lnTo>
                <a:lnTo>
                  <a:pt x="1954050" y="325635"/>
                </a:lnTo>
                <a:lnTo>
                  <a:pt x="1987819" y="344131"/>
                </a:lnTo>
                <a:lnTo>
                  <a:pt x="2031149" y="350634"/>
                </a:lnTo>
                <a:lnTo>
                  <a:pt x="2075278" y="343872"/>
                </a:lnTo>
                <a:lnTo>
                  <a:pt x="2109532" y="324729"/>
                </a:lnTo>
                <a:lnTo>
                  <a:pt x="2031555" y="324700"/>
                </a:lnTo>
                <a:lnTo>
                  <a:pt x="1994512" y="316731"/>
                </a:lnTo>
                <a:lnTo>
                  <a:pt x="1967488" y="294036"/>
                </a:lnTo>
                <a:lnTo>
                  <a:pt x="1950940" y="258435"/>
                </a:lnTo>
                <a:lnTo>
                  <a:pt x="1945322" y="211747"/>
                </a:lnTo>
                <a:lnTo>
                  <a:pt x="1951592" y="162483"/>
                </a:lnTo>
                <a:lnTo>
                  <a:pt x="1969363" y="126728"/>
                </a:lnTo>
                <a:lnTo>
                  <a:pt x="1997078" y="104939"/>
                </a:lnTo>
                <a:lnTo>
                  <a:pt x="2033181" y="97574"/>
                </a:lnTo>
                <a:lnTo>
                  <a:pt x="2110426" y="97574"/>
                </a:lnTo>
                <a:lnTo>
                  <a:pt x="2109526" y="96496"/>
                </a:lnTo>
                <a:lnTo>
                  <a:pt x="2076053" y="78087"/>
                </a:lnTo>
                <a:lnTo>
                  <a:pt x="2033587" y="71653"/>
                </a:lnTo>
                <a:close/>
              </a:path>
              <a:path w="2421890" h="351154">
                <a:moveTo>
                  <a:pt x="2110426" y="97574"/>
                </a:moveTo>
                <a:lnTo>
                  <a:pt x="2033181" y="97574"/>
                </a:lnTo>
                <a:lnTo>
                  <a:pt x="2068965" y="104962"/>
                </a:lnTo>
                <a:lnTo>
                  <a:pt x="2095982" y="126622"/>
                </a:lnTo>
                <a:lnTo>
                  <a:pt x="2113055" y="161792"/>
                </a:lnTo>
                <a:lnTo>
                  <a:pt x="2119007" y="209715"/>
                </a:lnTo>
                <a:lnTo>
                  <a:pt x="2113087" y="257749"/>
                </a:lnTo>
                <a:lnTo>
                  <a:pt x="2095931" y="293935"/>
                </a:lnTo>
                <a:lnTo>
                  <a:pt x="2068451" y="316757"/>
                </a:lnTo>
                <a:lnTo>
                  <a:pt x="2031555" y="324700"/>
                </a:lnTo>
                <a:lnTo>
                  <a:pt x="2109555" y="324700"/>
                </a:lnTo>
                <a:lnTo>
                  <a:pt x="2133950" y="294917"/>
                </a:lnTo>
                <a:lnTo>
                  <a:pt x="2148572" y="256147"/>
                </a:lnTo>
                <a:lnTo>
                  <a:pt x="2153437" y="210134"/>
                </a:lnTo>
                <a:lnTo>
                  <a:pt x="2148473" y="163862"/>
                </a:lnTo>
                <a:lnTo>
                  <a:pt x="2133751" y="125535"/>
                </a:lnTo>
                <a:lnTo>
                  <a:pt x="2110426" y="97574"/>
                </a:lnTo>
                <a:close/>
              </a:path>
              <a:path w="2421890" h="351154">
                <a:moveTo>
                  <a:pt x="2318258" y="76111"/>
                </a:moveTo>
                <a:lnTo>
                  <a:pt x="2287892" y="76111"/>
                </a:lnTo>
                <a:lnTo>
                  <a:pt x="2286673" y="78536"/>
                </a:lnTo>
                <a:lnTo>
                  <a:pt x="2286673" y="344551"/>
                </a:lnTo>
                <a:lnTo>
                  <a:pt x="2288705" y="346176"/>
                </a:lnTo>
                <a:lnTo>
                  <a:pt x="2419883" y="346176"/>
                </a:lnTo>
                <a:lnTo>
                  <a:pt x="2421509" y="344551"/>
                </a:lnTo>
                <a:lnTo>
                  <a:pt x="2421509" y="321068"/>
                </a:lnTo>
                <a:lnTo>
                  <a:pt x="2419883" y="319036"/>
                </a:lnTo>
                <a:lnTo>
                  <a:pt x="2321902" y="319036"/>
                </a:lnTo>
                <a:lnTo>
                  <a:pt x="2320290" y="317817"/>
                </a:lnTo>
                <a:lnTo>
                  <a:pt x="2320290" y="78536"/>
                </a:lnTo>
                <a:lnTo>
                  <a:pt x="2318258" y="76111"/>
                </a:lnTo>
                <a:close/>
              </a:path>
            </a:pathLst>
          </a:custGeom>
          <a:solidFill>
            <a:srgbClr val="84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179976" y="2903076"/>
            <a:ext cx="2430780" cy="279400"/>
          </a:xfrm>
          <a:custGeom>
            <a:avLst/>
            <a:gdLst/>
            <a:ahLst/>
            <a:cxnLst/>
            <a:rect l="l" t="t" r="r" b="b"/>
            <a:pathLst>
              <a:path w="2430779" h="279400">
                <a:moveTo>
                  <a:pt x="116192" y="31191"/>
                </a:moveTo>
                <a:lnTo>
                  <a:pt x="79362" y="31191"/>
                </a:lnTo>
                <a:lnTo>
                  <a:pt x="80975" y="32397"/>
                </a:lnTo>
                <a:lnTo>
                  <a:pt x="80975" y="272491"/>
                </a:lnTo>
                <a:lnTo>
                  <a:pt x="83400" y="274510"/>
                </a:lnTo>
                <a:lnTo>
                  <a:pt x="112560" y="274510"/>
                </a:lnTo>
                <a:lnTo>
                  <a:pt x="114592" y="272491"/>
                </a:lnTo>
                <a:lnTo>
                  <a:pt x="114592" y="32397"/>
                </a:lnTo>
                <a:lnTo>
                  <a:pt x="116192" y="31191"/>
                </a:lnTo>
                <a:close/>
              </a:path>
              <a:path w="2430779" h="279400">
                <a:moveTo>
                  <a:pt x="193535" y="4457"/>
                </a:moveTo>
                <a:lnTo>
                  <a:pt x="1206" y="4457"/>
                </a:lnTo>
                <a:lnTo>
                  <a:pt x="0" y="6489"/>
                </a:lnTo>
                <a:lnTo>
                  <a:pt x="0" y="28752"/>
                </a:lnTo>
                <a:lnTo>
                  <a:pt x="1206" y="31191"/>
                </a:lnTo>
                <a:lnTo>
                  <a:pt x="193535" y="31191"/>
                </a:lnTo>
                <a:lnTo>
                  <a:pt x="194754" y="29159"/>
                </a:lnTo>
                <a:lnTo>
                  <a:pt x="194754" y="6489"/>
                </a:lnTo>
                <a:lnTo>
                  <a:pt x="193535" y="4457"/>
                </a:lnTo>
                <a:close/>
              </a:path>
              <a:path w="2430779" h="279400">
                <a:moveTo>
                  <a:pt x="422897" y="4457"/>
                </a:moveTo>
                <a:lnTo>
                  <a:pt x="282422" y="4457"/>
                </a:lnTo>
                <a:lnTo>
                  <a:pt x="280390" y="6883"/>
                </a:lnTo>
                <a:lnTo>
                  <a:pt x="280390" y="272897"/>
                </a:lnTo>
                <a:lnTo>
                  <a:pt x="282003" y="274510"/>
                </a:lnTo>
                <a:lnTo>
                  <a:pt x="430606" y="274510"/>
                </a:lnTo>
                <a:lnTo>
                  <a:pt x="432219" y="272897"/>
                </a:lnTo>
                <a:lnTo>
                  <a:pt x="432219" y="250228"/>
                </a:lnTo>
                <a:lnTo>
                  <a:pt x="430606" y="248196"/>
                </a:lnTo>
                <a:lnTo>
                  <a:pt x="315214" y="248196"/>
                </a:lnTo>
                <a:lnTo>
                  <a:pt x="313994" y="246570"/>
                </a:lnTo>
                <a:lnTo>
                  <a:pt x="313994" y="148589"/>
                </a:lnTo>
                <a:lnTo>
                  <a:pt x="315214" y="146977"/>
                </a:lnTo>
                <a:lnTo>
                  <a:pt x="405091" y="146977"/>
                </a:lnTo>
                <a:lnTo>
                  <a:pt x="407111" y="144957"/>
                </a:lnTo>
                <a:lnTo>
                  <a:pt x="407111" y="122275"/>
                </a:lnTo>
                <a:lnTo>
                  <a:pt x="405091" y="120256"/>
                </a:lnTo>
                <a:lnTo>
                  <a:pt x="315214" y="120256"/>
                </a:lnTo>
                <a:lnTo>
                  <a:pt x="313994" y="118630"/>
                </a:lnTo>
                <a:lnTo>
                  <a:pt x="313994" y="31991"/>
                </a:lnTo>
                <a:lnTo>
                  <a:pt x="315620" y="30772"/>
                </a:lnTo>
                <a:lnTo>
                  <a:pt x="422897" y="30772"/>
                </a:lnTo>
                <a:lnTo>
                  <a:pt x="424522" y="28333"/>
                </a:lnTo>
                <a:lnTo>
                  <a:pt x="424522" y="6883"/>
                </a:lnTo>
                <a:lnTo>
                  <a:pt x="422897" y="4457"/>
                </a:lnTo>
                <a:close/>
              </a:path>
              <a:path w="2430779" h="279400">
                <a:moveTo>
                  <a:pt x="590740" y="4457"/>
                </a:moveTo>
                <a:lnTo>
                  <a:pt x="526376" y="4457"/>
                </a:lnTo>
                <a:lnTo>
                  <a:pt x="523938" y="6489"/>
                </a:lnTo>
                <a:lnTo>
                  <a:pt x="523938" y="272897"/>
                </a:lnTo>
                <a:lnTo>
                  <a:pt x="526376" y="274510"/>
                </a:lnTo>
                <a:lnTo>
                  <a:pt x="554304" y="274510"/>
                </a:lnTo>
                <a:lnTo>
                  <a:pt x="556729" y="272897"/>
                </a:lnTo>
                <a:lnTo>
                  <a:pt x="556729" y="152641"/>
                </a:lnTo>
                <a:lnTo>
                  <a:pt x="557936" y="151015"/>
                </a:lnTo>
                <a:lnTo>
                  <a:pt x="623125" y="151015"/>
                </a:lnTo>
                <a:lnTo>
                  <a:pt x="622731" y="150215"/>
                </a:lnTo>
                <a:lnTo>
                  <a:pt x="622731" y="146977"/>
                </a:lnTo>
                <a:lnTo>
                  <a:pt x="624357" y="146164"/>
                </a:lnTo>
                <a:lnTo>
                  <a:pt x="626783" y="145351"/>
                </a:lnTo>
                <a:lnTo>
                  <a:pt x="651047" y="134872"/>
                </a:lnTo>
                <a:lnTo>
                  <a:pt x="661568" y="126733"/>
                </a:lnTo>
                <a:lnTo>
                  <a:pt x="558355" y="126733"/>
                </a:lnTo>
                <a:lnTo>
                  <a:pt x="556729" y="125107"/>
                </a:lnTo>
                <a:lnTo>
                  <a:pt x="556729" y="29565"/>
                </a:lnTo>
                <a:lnTo>
                  <a:pt x="557936" y="27939"/>
                </a:lnTo>
                <a:lnTo>
                  <a:pt x="668473" y="27939"/>
                </a:lnTo>
                <a:lnTo>
                  <a:pt x="662155" y="20096"/>
                </a:lnTo>
                <a:lnTo>
                  <a:pt x="632428" y="8082"/>
                </a:lnTo>
                <a:lnTo>
                  <a:pt x="590740" y="4457"/>
                </a:lnTo>
                <a:close/>
              </a:path>
              <a:path w="2430779" h="279400">
                <a:moveTo>
                  <a:pt x="623125" y="151015"/>
                </a:moveTo>
                <a:lnTo>
                  <a:pt x="585470" y="151015"/>
                </a:lnTo>
                <a:lnTo>
                  <a:pt x="587502" y="151841"/>
                </a:lnTo>
                <a:lnTo>
                  <a:pt x="589927" y="155879"/>
                </a:lnTo>
                <a:lnTo>
                  <a:pt x="662000" y="270471"/>
                </a:lnTo>
                <a:lnTo>
                  <a:pt x="664032" y="273303"/>
                </a:lnTo>
                <a:lnTo>
                  <a:pt x="666457" y="274510"/>
                </a:lnTo>
                <a:lnTo>
                  <a:pt x="698436" y="274510"/>
                </a:lnTo>
                <a:lnTo>
                  <a:pt x="700062" y="273303"/>
                </a:lnTo>
                <a:lnTo>
                  <a:pt x="700062" y="268846"/>
                </a:lnTo>
                <a:lnTo>
                  <a:pt x="698842" y="267639"/>
                </a:lnTo>
                <a:lnTo>
                  <a:pt x="695198" y="261950"/>
                </a:lnTo>
                <a:lnTo>
                  <a:pt x="624751" y="153454"/>
                </a:lnTo>
                <a:lnTo>
                  <a:pt x="623125" y="151015"/>
                </a:lnTo>
                <a:close/>
              </a:path>
              <a:path w="2430779" h="279400">
                <a:moveTo>
                  <a:pt x="668473" y="27939"/>
                </a:moveTo>
                <a:lnTo>
                  <a:pt x="590740" y="27939"/>
                </a:lnTo>
                <a:lnTo>
                  <a:pt x="617141" y="30635"/>
                </a:lnTo>
                <a:lnTo>
                  <a:pt x="636143" y="39176"/>
                </a:lnTo>
                <a:lnTo>
                  <a:pt x="647629" y="54246"/>
                </a:lnTo>
                <a:lnTo>
                  <a:pt x="651484" y="76530"/>
                </a:lnTo>
                <a:lnTo>
                  <a:pt x="647098" y="98042"/>
                </a:lnTo>
                <a:lnTo>
                  <a:pt x="634322" y="113780"/>
                </a:lnTo>
                <a:lnTo>
                  <a:pt x="613728" y="123444"/>
                </a:lnTo>
                <a:lnTo>
                  <a:pt x="585889" y="126733"/>
                </a:lnTo>
                <a:lnTo>
                  <a:pt x="661568" y="126733"/>
                </a:lnTo>
                <a:lnTo>
                  <a:pt x="669694" y="120446"/>
                </a:lnTo>
                <a:lnTo>
                  <a:pt x="681663" y="101163"/>
                </a:lnTo>
                <a:lnTo>
                  <a:pt x="685888" y="76111"/>
                </a:lnTo>
                <a:lnTo>
                  <a:pt x="679962" y="42203"/>
                </a:lnTo>
                <a:lnTo>
                  <a:pt x="668473" y="27939"/>
                </a:lnTo>
                <a:close/>
              </a:path>
              <a:path w="2430779" h="279400">
                <a:moveTo>
                  <a:pt x="787323" y="4457"/>
                </a:moveTo>
                <a:lnTo>
                  <a:pt x="756564" y="4457"/>
                </a:lnTo>
                <a:lnTo>
                  <a:pt x="754938" y="5664"/>
                </a:lnTo>
                <a:lnTo>
                  <a:pt x="754938" y="10121"/>
                </a:lnTo>
                <a:lnTo>
                  <a:pt x="755751" y="12547"/>
                </a:lnTo>
                <a:lnTo>
                  <a:pt x="756958" y="15786"/>
                </a:lnTo>
                <a:lnTo>
                  <a:pt x="841184" y="264807"/>
                </a:lnTo>
                <a:lnTo>
                  <a:pt x="843610" y="272897"/>
                </a:lnTo>
                <a:lnTo>
                  <a:pt x="846048" y="275729"/>
                </a:lnTo>
                <a:lnTo>
                  <a:pt x="884504" y="275729"/>
                </a:lnTo>
                <a:lnTo>
                  <a:pt x="887336" y="272072"/>
                </a:lnTo>
                <a:lnTo>
                  <a:pt x="889762" y="264807"/>
                </a:lnTo>
                <a:lnTo>
                  <a:pt x="897466" y="242531"/>
                </a:lnTo>
                <a:lnTo>
                  <a:pt x="864666" y="242531"/>
                </a:lnTo>
                <a:lnTo>
                  <a:pt x="863854" y="241706"/>
                </a:lnTo>
                <a:lnTo>
                  <a:pt x="863041" y="238480"/>
                </a:lnTo>
                <a:lnTo>
                  <a:pt x="790155" y="9321"/>
                </a:lnTo>
                <a:lnTo>
                  <a:pt x="788949" y="6083"/>
                </a:lnTo>
                <a:lnTo>
                  <a:pt x="787323" y="4457"/>
                </a:lnTo>
                <a:close/>
              </a:path>
              <a:path w="2430779" h="279400">
                <a:moveTo>
                  <a:pt x="976820" y="4457"/>
                </a:moveTo>
                <a:lnTo>
                  <a:pt x="948067" y="4457"/>
                </a:lnTo>
                <a:lnTo>
                  <a:pt x="946454" y="6083"/>
                </a:lnTo>
                <a:lnTo>
                  <a:pt x="945235" y="9321"/>
                </a:lnTo>
                <a:lnTo>
                  <a:pt x="868718" y="241706"/>
                </a:lnTo>
                <a:lnTo>
                  <a:pt x="867892" y="242531"/>
                </a:lnTo>
                <a:lnTo>
                  <a:pt x="897466" y="242531"/>
                </a:lnTo>
                <a:lnTo>
                  <a:pt x="975601" y="16611"/>
                </a:lnTo>
                <a:lnTo>
                  <a:pt x="977226" y="12547"/>
                </a:lnTo>
                <a:lnTo>
                  <a:pt x="977620" y="10121"/>
                </a:lnTo>
                <a:lnTo>
                  <a:pt x="977620" y="6489"/>
                </a:lnTo>
                <a:lnTo>
                  <a:pt x="976820" y="4457"/>
                </a:lnTo>
                <a:close/>
              </a:path>
              <a:path w="2430779" h="279400">
                <a:moveTo>
                  <a:pt x="1091196" y="4457"/>
                </a:moveTo>
                <a:lnTo>
                  <a:pt x="1062456" y="4457"/>
                </a:lnTo>
                <a:lnTo>
                  <a:pt x="1060030" y="6883"/>
                </a:lnTo>
                <a:lnTo>
                  <a:pt x="1060030" y="272491"/>
                </a:lnTo>
                <a:lnTo>
                  <a:pt x="1062456" y="274510"/>
                </a:lnTo>
                <a:lnTo>
                  <a:pt x="1091196" y="274510"/>
                </a:lnTo>
                <a:lnTo>
                  <a:pt x="1093635" y="272491"/>
                </a:lnTo>
                <a:lnTo>
                  <a:pt x="1093635" y="6883"/>
                </a:lnTo>
                <a:lnTo>
                  <a:pt x="1091196" y="4457"/>
                </a:lnTo>
                <a:close/>
              </a:path>
              <a:path w="2430779" h="279400">
                <a:moveTo>
                  <a:pt x="1196695" y="234416"/>
                </a:moveTo>
                <a:lnTo>
                  <a:pt x="1192237" y="234416"/>
                </a:lnTo>
                <a:lnTo>
                  <a:pt x="1191018" y="237667"/>
                </a:lnTo>
                <a:lnTo>
                  <a:pt x="1191018" y="261950"/>
                </a:lnTo>
                <a:lnTo>
                  <a:pt x="1193444" y="264388"/>
                </a:lnTo>
                <a:lnTo>
                  <a:pt x="1239431" y="277302"/>
                </a:lnTo>
                <a:lnTo>
                  <a:pt x="1257427" y="278155"/>
                </a:lnTo>
                <a:lnTo>
                  <a:pt x="1294765" y="273549"/>
                </a:lnTo>
                <a:lnTo>
                  <a:pt x="1323219" y="259832"/>
                </a:lnTo>
                <a:lnTo>
                  <a:pt x="1329283" y="252247"/>
                </a:lnTo>
                <a:lnTo>
                  <a:pt x="1257427" y="252247"/>
                </a:lnTo>
                <a:lnTo>
                  <a:pt x="1232675" y="249461"/>
                </a:lnTo>
                <a:lnTo>
                  <a:pt x="1215517" y="243331"/>
                </a:lnTo>
                <a:lnTo>
                  <a:pt x="1204131" y="237202"/>
                </a:lnTo>
                <a:lnTo>
                  <a:pt x="1196695" y="234416"/>
                </a:lnTo>
                <a:close/>
              </a:path>
              <a:path w="2430779" h="279400">
                <a:moveTo>
                  <a:pt x="1277670" y="0"/>
                </a:moveTo>
                <a:lnTo>
                  <a:pt x="1245263" y="4062"/>
                </a:lnTo>
                <a:lnTo>
                  <a:pt x="1219769" y="16400"/>
                </a:lnTo>
                <a:lnTo>
                  <a:pt x="1203084" y="37242"/>
                </a:lnTo>
                <a:lnTo>
                  <a:pt x="1197102" y="66814"/>
                </a:lnTo>
                <a:lnTo>
                  <a:pt x="1200295" y="89080"/>
                </a:lnTo>
                <a:lnTo>
                  <a:pt x="1208992" y="107095"/>
                </a:lnTo>
                <a:lnTo>
                  <a:pt x="1221865" y="121467"/>
                </a:lnTo>
                <a:lnTo>
                  <a:pt x="1237589" y="132803"/>
                </a:lnTo>
                <a:lnTo>
                  <a:pt x="1283741" y="161963"/>
                </a:lnTo>
                <a:lnTo>
                  <a:pt x="1297444" y="171955"/>
                </a:lnTo>
                <a:lnTo>
                  <a:pt x="1307469" y="182706"/>
                </a:lnTo>
                <a:lnTo>
                  <a:pt x="1313625" y="194522"/>
                </a:lnTo>
                <a:lnTo>
                  <a:pt x="1315720" y="207708"/>
                </a:lnTo>
                <a:lnTo>
                  <a:pt x="1311790" y="225769"/>
                </a:lnTo>
                <a:lnTo>
                  <a:pt x="1300384" y="239845"/>
                </a:lnTo>
                <a:lnTo>
                  <a:pt x="1282072" y="248988"/>
                </a:lnTo>
                <a:lnTo>
                  <a:pt x="1257427" y="252247"/>
                </a:lnTo>
                <a:lnTo>
                  <a:pt x="1329283" y="252247"/>
                </a:lnTo>
                <a:lnTo>
                  <a:pt x="1341348" y="237157"/>
                </a:lnTo>
                <a:lnTo>
                  <a:pt x="1347711" y="205676"/>
                </a:lnTo>
                <a:lnTo>
                  <a:pt x="1344573" y="182909"/>
                </a:lnTo>
                <a:lnTo>
                  <a:pt x="1335665" y="164388"/>
                </a:lnTo>
                <a:lnTo>
                  <a:pt x="1321747" y="149201"/>
                </a:lnTo>
                <a:lnTo>
                  <a:pt x="1303578" y="136436"/>
                </a:lnTo>
                <a:lnTo>
                  <a:pt x="1262684" y="110528"/>
                </a:lnTo>
                <a:lnTo>
                  <a:pt x="1248677" y="100765"/>
                </a:lnTo>
                <a:lnTo>
                  <a:pt x="1238392" y="90693"/>
                </a:lnTo>
                <a:lnTo>
                  <a:pt x="1232055" y="79102"/>
                </a:lnTo>
                <a:lnTo>
                  <a:pt x="1229893" y="64782"/>
                </a:lnTo>
                <a:lnTo>
                  <a:pt x="1233374" y="47183"/>
                </a:lnTo>
                <a:lnTo>
                  <a:pt x="1243156" y="34518"/>
                </a:lnTo>
                <a:lnTo>
                  <a:pt x="1258252" y="26863"/>
                </a:lnTo>
                <a:lnTo>
                  <a:pt x="1277670" y="24295"/>
                </a:lnTo>
                <a:lnTo>
                  <a:pt x="1338795" y="24295"/>
                </a:lnTo>
                <a:lnTo>
                  <a:pt x="1338705" y="16400"/>
                </a:lnTo>
                <a:lnTo>
                  <a:pt x="1292052" y="678"/>
                </a:lnTo>
                <a:lnTo>
                  <a:pt x="1277670" y="0"/>
                </a:lnTo>
                <a:close/>
              </a:path>
              <a:path w="2430779" h="279400">
                <a:moveTo>
                  <a:pt x="1338795" y="24295"/>
                </a:moveTo>
                <a:lnTo>
                  <a:pt x="1277670" y="24295"/>
                </a:lnTo>
                <a:lnTo>
                  <a:pt x="1299045" y="26825"/>
                </a:lnTo>
                <a:lnTo>
                  <a:pt x="1314765" y="32391"/>
                </a:lnTo>
                <a:lnTo>
                  <a:pt x="1326007" y="37957"/>
                </a:lnTo>
                <a:lnTo>
                  <a:pt x="1333944" y="40487"/>
                </a:lnTo>
                <a:lnTo>
                  <a:pt x="1337589" y="40487"/>
                </a:lnTo>
                <a:lnTo>
                  <a:pt x="1338795" y="38455"/>
                </a:lnTo>
                <a:lnTo>
                  <a:pt x="1338795" y="24295"/>
                </a:lnTo>
                <a:close/>
              </a:path>
              <a:path w="2430779" h="279400">
                <a:moveTo>
                  <a:pt x="1473847" y="4457"/>
                </a:moveTo>
                <a:lnTo>
                  <a:pt x="1444701" y="4457"/>
                </a:lnTo>
                <a:lnTo>
                  <a:pt x="1442669" y="6489"/>
                </a:lnTo>
                <a:lnTo>
                  <a:pt x="1442669" y="272072"/>
                </a:lnTo>
                <a:lnTo>
                  <a:pt x="1444282" y="274510"/>
                </a:lnTo>
                <a:lnTo>
                  <a:pt x="1474241" y="274510"/>
                </a:lnTo>
                <a:lnTo>
                  <a:pt x="1476273" y="272072"/>
                </a:lnTo>
                <a:lnTo>
                  <a:pt x="1476273" y="148589"/>
                </a:lnTo>
                <a:lnTo>
                  <a:pt x="1477492" y="146977"/>
                </a:lnTo>
                <a:lnTo>
                  <a:pt x="1641068" y="146977"/>
                </a:lnTo>
                <a:lnTo>
                  <a:pt x="1641068" y="119849"/>
                </a:lnTo>
                <a:lnTo>
                  <a:pt x="1477899" y="119849"/>
                </a:lnTo>
                <a:lnTo>
                  <a:pt x="1476273" y="118630"/>
                </a:lnTo>
                <a:lnTo>
                  <a:pt x="1476273" y="6489"/>
                </a:lnTo>
                <a:lnTo>
                  <a:pt x="1473847" y="4457"/>
                </a:lnTo>
                <a:close/>
              </a:path>
              <a:path w="2430779" h="279400">
                <a:moveTo>
                  <a:pt x="1641068" y="146977"/>
                </a:moveTo>
                <a:lnTo>
                  <a:pt x="1605445" y="146977"/>
                </a:lnTo>
                <a:lnTo>
                  <a:pt x="1607451" y="148589"/>
                </a:lnTo>
                <a:lnTo>
                  <a:pt x="1607451" y="272072"/>
                </a:lnTo>
                <a:lnTo>
                  <a:pt x="1609471" y="274510"/>
                </a:lnTo>
                <a:lnTo>
                  <a:pt x="1639036" y="274510"/>
                </a:lnTo>
                <a:lnTo>
                  <a:pt x="1641068" y="272072"/>
                </a:lnTo>
                <a:lnTo>
                  <a:pt x="1641068" y="146977"/>
                </a:lnTo>
                <a:close/>
              </a:path>
              <a:path w="2430779" h="279400">
                <a:moveTo>
                  <a:pt x="1639036" y="4457"/>
                </a:moveTo>
                <a:lnTo>
                  <a:pt x="1610296" y="4457"/>
                </a:lnTo>
                <a:lnTo>
                  <a:pt x="1607451" y="6489"/>
                </a:lnTo>
                <a:lnTo>
                  <a:pt x="1607451" y="118630"/>
                </a:lnTo>
                <a:lnTo>
                  <a:pt x="1605445" y="119849"/>
                </a:lnTo>
                <a:lnTo>
                  <a:pt x="1641068" y="119849"/>
                </a:lnTo>
                <a:lnTo>
                  <a:pt x="1641068" y="6489"/>
                </a:lnTo>
                <a:lnTo>
                  <a:pt x="1639036" y="4457"/>
                </a:lnTo>
                <a:close/>
              </a:path>
              <a:path w="2430779" h="279400">
                <a:moveTo>
                  <a:pt x="1865579" y="0"/>
                </a:moveTo>
                <a:lnTo>
                  <a:pt x="1821839" y="6692"/>
                </a:lnTo>
                <a:lnTo>
                  <a:pt x="1787446" y="25745"/>
                </a:lnTo>
                <a:lnTo>
                  <a:pt x="1762614" y="55623"/>
                </a:lnTo>
                <a:lnTo>
                  <a:pt x="1747557" y="94793"/>
                </a:lnTo>
                <a:lnTo>
                  <a:pt x="1742490" y="141719"/>
                </a:lnTo>
                <a:lnTo>
                  <a:pt x="1747342" y="187087"/>
                </a:lnTo>
                <a:lnTo>
                  <a:pt x="1761872" y="225012"/>
                </a:lnTo>
                <a:lnTo>
                  <a:pt x="1786041" y="253977"/>
                </a:lnTo>
                <a:lnTo>
                  <a:pt x="1819810" y="272467"/>
                </a:lnTo>
                <a:lnTo>
                  <a:pt x="1863140" y="278968"/>
                </a:lnTo>
                <a:lnTo>
                  <a:pt x="1907270" y="272207"/>
                </a:lnTo>
                <a:lnTo>
                  <a:pt x="1941529" y="253060"/>
                </a:lnTo>
                <a:lnTo>
                  <a:pt x="1863547" y="253060"/>
                </a:lnTo>
                <a:lnTo>
                  <a:pt x="1826504" y="245087"/>
                </a:lnTo>
                <a:lnTo>
                  <a:pt x="1799480" y="222384"/>
                </a:lnTo>
                <a:lnTo>
                  <a:pt x="1782931" y="186778"/>
                </a:lnTo>
                <a:lnTo>
                  <a:pt x="1777314" y="140093"/>
                </a:lnTo>
                <a:lnTo>
                  <a:pt x="1783584" y="90823"/>
                </a:lnTo>
                <a:lnTo>
                  <a:pt x="1801355" y="55064"/>
                </a:lnTo>
                <a:lnTo>
                  <a:pt x="1829070" y="33273"/>
                </a:lnTo>
                <a:lnTo>
                  <a:pt x="1865172" y="25907"/>
                </a:lnTo>
                <a:lnTo>
                  <a:pt x="1942411" y="25907"/>
                </a:lnTo>
                <a:lnTo>
                  <a:pt x="1941518" y="24838"/>
                </a:lnTo>
                <a:lnTo>
                  <a:pt x="1908045" y="6433"/>
                </a:lnTo>
                <a:lnTo>
                  <a:pt x="1865579" y="0"/>
                </a:lnTo>
                <a:close/>
              </a:path>
              <a:path w="2430779" h="279400">
                <a:moveTo>
                  <a:pt x="1942411" y="25907"/>
                </a:moveTo>
                <a:lnTo>
                  <a:pt x="1865172" y="25907"/>
                </a:lnTo>
                <a:lnTo>
                  <a:pt x="1900957" y="33296"/>
                </a:lnTo>
                <a:lnTo>
                  <a:pt x="1927974" y="54957"/>
                </a:lnTo>
                <a:lnTo>
                  <a:pt x="1945047" y="90132"/>
                </a:lnTo>
                <a:lnTo>
                  <a:pt x="1950999" y="138061"/>
                </a:lnTo>
                <a:lnTo>
                  <a:pt x="1945078" y="186092"/>
                </a:lnTo>
                <a:lnTo>
                  <a:pt x="1927923" y="222283"/>
                </a:lnTo>
                <a:lnTo>
                  <a:pt x="1900443" y="245112"/>
                </a:lnTo>
                <a:lnTo>
                  <a:pt x="1863547" y="253060"/>
                </a:lnTo>
                <a:lnTo>
                  <a:pt x="1941529" y="253060"/>
                </a:lnTo>
                <a:lnTo>
                  <a:pt x="1965942" y="223256"/>
                </a:lnTo>
                <a:lnTo>
                  <a:pt x="1980563" y="184486"/>
                </a:lnTo>
                <a:lnTo>
                  <a:pt x="1985429" y="138468"/>
                </a:lnTo>
                <a:lnTo>
                  <a:pt x="1980465" y="92197"/>
                </a:lnTo>
                <a:lnTo>
                  <a:pt x="1965743" y="53873"/>
                </a:lnTo>
                <a:lnTo>
                  <a:pt x="1942411" y="25907"/>
                </a:lnTo>
                <a:close/>
              </a:path>
              <a:path w="2430779" h="279400">
                <a:moveTo>
                  <a:pt x="2118436" y="4457"/>
                </a:moveTo>
                <a:lnTo>
                  <a:pt x="2089696" y="4457"/>
                </a:lnTo>
                <a:lnTo>
                  <a:pt x="2087270" y="6883"/>
                </a:lnTo>
                <a:lnTo>
                  <a:pt x="2087270" y="272491"/>
                </a:lnTo>
                <a:lnTo>
                  <a:pt x="2089696" y="274510"/>
                </a:lnTo>
                <a:lnTo>
                  <a:pt x="2118436" y="274510"/>
                </a:lnTo>
                <a:lnTo>
                  <a:pt x="2120861" y="272491"/>
                </a:lnTo>
                <a:lnTo>
                  <a:pt x="2120861" y="6883"/>
                </a:lnTo>
                <a:lnTo>
                  <a:pt x="2118436" y="4457"/>
                </a:lnTo>
                <a:close/>
              </a:path>
              <a:path w="2430779" h="279400">
                <a:moveTo>
                  <a:pt x="2259965" y="4457"/>
                </a:moveTo>
                <a:lnTo>
                  <a:pt x="2231212" y="4457"/>
                </a:lnTo>
                <a:lnTo>
                  <a:pt x="2228773" y="6883"/>
                </a:lnTo>
                <a:lnTo>
                  <a:pt x="2228773" y="182613"/>
                </a:lnTo>
                <a:lnTo>
                  <a:pt x="2234273" y="223500"/>
                </a:lnTo>
                <a:lnTo>
                  <a:pt x="2251808" y="253458"/>
                </a:lnTo>
                <a:lnTo>
                  <a:pt x="2282930" y="271879"/>
                </a:lnTo>
                <a:lnTo>
                  <a:pt x="2329192" y="278155"/>
                </a:lnTo>
                <a:lnTo>
                  <a:pt x="2373363" y="272292"/>
                </a:lnTo>
                <a:lnTo>
                  <a:pt x="2405011" y="254323"/>
                </a:lnTo>
                <a:lnTo>
                  <a:pt x="2406562" y="251828"/>
                </a:lnTo>
                <a:lnTo>
                  <a:pt x="2330818" y="251828"/>
                </a:lnTo>
                <a:lnTo>
                  <a:pt x="2299399" y="247249"/>
                </a:lnTo>
                <a:lnTo>
                  <a:pt x="2278038" y="233411"/>
                </a:lnTo>
                <a:lnTo>
                  <a:pt x="2265861" y="210160"/>
                </a:lnTo>
                <a:lnTo>
                  <a:pt x="2261997" y="177342"/>
                </a:lnTo>
                <a:lnTo>
                  <a:pt x="2261997" y="6489"/>
                </a:lnTo>
                <a:lnTo>
                  <a:pt x="2259965" y="4457"/>
                </a:lnTo>
                <a:close/>
              </a:path>
              <a:path w="2430779" h="279400">
                <a:moveTo>
                  <a:pt x="2428798" y="4457"/>
                </a:moveTo>
                <a:lnTo>
                  <a:pt x="2400452" y="4457"/>
                </a:lnTo>
                <a:lnTo>
                  <a:pt x="2398826" y="6489"/>
                </a:lnTo>
                <a:lnTo>
                  <a:pt x="2398722" y="177342"/>
                </a:lnTo>
                <a:lnTo>
                  <a:pt x="2394463" y="210674"/>
                </a:lnTo>
                <a:lnTo>
                  <a:pt x="2381524" y="234072"/>
                </a:lnTo>
                <a:lnTo>
                  <a:pt x="2360234" y="247522"/>
                </a:lnTo>
                <a:lnTo>
                  <a:pt x="2330818" y="251828"/>
                </a:lnTo>
                <a:lnTo>
                  <a:pt x="2406562" y="251828"/>
                </a:lnTo>
                <a:lnTo>
                  <a:pt x="2424058" y="223677"/>
                </a:lnTo>
                <a:lnTo>
                  <a:pt x="2430424" y="179781"/>
                </a:lnTo>
                <a:lnTo>
                  <a:pt x="2430424" y="6489"/>
                </a:lnTo>
                <a:lnTo>
                  <a:pt x="2428798" y="4457"/>
                </a:lnTo>
                <a:close/>
              </a:path>
            </a:pathLst>
          </a:custGeom>
          <a:solidFill>
            <a:srgbClr val="84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179976" y="2501435"/>
            <a:ext cx="2451735" cy="271780"/>
          </a:xfrm>
          <a:custGeom>
            <a:avLst/>
            <a:gdLst/>
            <a:ahLst/>
            <a:cxnLst/>
            <a:rect l="l" t="t" r="r" b="b"/>
            <a:pathLst>
              <a:path w="2451734" h="271780">
                <a:moveTo>
                  <a:pt x="116192" y="27952"/>
                </a:moveTo>
                <a:lnTo>
                  <a:pt x="79362" y="27952"/>
                </a:lnTo>
                <a:lnTo>
                  <a:pt x="80975" y="29159"/>
                </a:lnTo>
                <a:lnTo>
                  <a:pt x="80975" y="269252"/>
                </a:lnTo>
                <a:lnTo>
                  <a:pt x="83400" y="271272"/>
                </a:lnTo>
                <a:lnTo>
                  <a:pt x="112560" y="271272"/>
                </a:lnTo>
                <a:lnTo>
                  <a:pt x="114592" y="269252"/>
                </a:lnTo>
                <a:lnTo>
                  <a:pt x="114592" y="29159"/>
                </a:lnTo>
                <a:lnTo>
                  <a:pt x="116192" y="27952"/>
                </a:lnTo>
                <a:close/>
              </a:path>
              <a:path w="2451734" h="271780">
                <a:moveTo>
                  <a:pt x="193535" y="1219"/>
                </a:moveTo>
                <a:lnTo>
                  <a:pt x="1206" y="1219"/>
                </a:lnTo>
                <a:lnTo>
                  <a:pt x="0" y="3251"/>
                </a:lnTo>
                <a:lnTo>
                  <a:pt x="0" y="25514"/>
                </a:lnTo>
                <a:lnTo>
                  <a:pt x="1206" y="27952"/>
                </a:lnTo>
                <a:lnTo>
                  <a:pt x="193535" y="27952"/>
                </a:lnTo>
                <a:lnTo>
                  <a:pt x="194754" y="25920"/>
                </a:lnTo>
                <a:lnTo>
                  <a:pt x="194754" y="3251"/>
                </a:lnTo>
                <a:lnTo>
                  <a:pt x="193535" y="1219"/>
                </a:lnTo>
                <a:close/>
              </a:path>
              <a:path w="2451734" h="271780">
                <a:moveTo>
                  <a:pt x="431634" y="0"/>
                </a:moveTo>
                <a:lnTo>
                  <a:pt x="393992" y="0"/>
                </a:lnTo>
                <a:lnTo>
                  <a:pt x="391160" y="2425"/>
                </a:lnTo>
                <a:lnTo>
                  <a:pt x="389128" y="8915"/>
                </a:lnTo>
                <a:lnTo>
                  <a:pt x="302488" y="260337"/>
                </a:lnTo>
                <a:lnTo>
                  <a:pt x="301269" y="263575"/>
                </a:lnTo>
                <a:lnTo>
                  <a:pt x="300863" y="265201"/>
                </a:lnTo>
                <a:lnTo>
                  <a:pt x="300863" y="269659"/>
                </a:lnTo>
                <a:lnTo>
                  <a:pt x="302895" y="271272"/>
                </a:lnTo>
                <a:lnTo>
                  <a:pt x="330022" y="271272"/>
                </a:lnTo>
                <a:lnTo>
                  <a:pt x="331647" y="270065"/>
                </a:lnTo>
                <a:lnTo>
                  <a:pt x="332854" y="266407"/>
                </a:lnTo>
                <a:lnTo>
                  <a:pt x="363220" y="177342"/>
                </a:lnTo>
                <a:lnTo>
                  <a:pt x="364020" y="174104"/>
                </a:lnTo>
                <a:lnTo>
                  <a:pt x="366052" y="172885"/>
                </a:lnTo>
                <a:lnTo>
                  <a:pt x="492100" y="172885"/>
                </a:lnTo>
                <a:lnTo>
                  <a:pt x="483515" y="147383"/>
                </a:lnTo>
                <a:lnTo>
                  <a:pt x="374142" y="147383"/>
                </a:lnTo>
                <a:lnTo>
                  <a:pt x="373341" y="146176"/>
                </a:lnTo>
                <a:lnTo>
                  <a:pt x="373446" y="142925"/>
                </a:lnTo>
                <a:lnTo>
                  <a:pt x="373748" y="141719"/>
                </a:lnTo>
                <a:lnTo>
                  <a:pt x="374561" y="139280"/>
                </a:lnTo>
                <a:lnTo>
                  <a:pt x="407758" y="35636"/>
                </a:lnTo>
                <a:lnTo>
                  <a:pt x="408965" y="31991"/>
                </a:lnTo>
                <a:lnTo>
                  <a:pt x="409371" y="31178"/>
                </a:lnTo>
                <a:lnTo>
                  <a:pt x="444399" y="31178"/>
                </a:lnTo>
                <a:lnTo>
                  <a:pt x="436905" y="8915"/>
                </a:lnTo>
                <a:lnTo>
                  <a:pt x="434898" y="2425"/>
                </a:lnTo>
                <a:lnTo>
                  <a:pt x="431634" y="0"/>
                </a:lnTo>
                <a:close/>
              </a:path>
              <a:path w="2451734" h="271780">
                <a:moveTo>
                  <a:pt x="492100" y="172885"/>
                </a:moveTo>
                <a:lnTo>
                  <a:pt x="456336" y="172885"/>
                </a:lnTo>
                <a:lnTo>
                  <a:pt x="457568" y="173710"/>
                </a:lnTo>
                <a:lnTo>
                  <a:pt x="458774" y="176136"/>
                </a:lnTo>
                <a:lnTo>
                  <a:pt x="488327" y="266407"/>
                </a:lnTo>
                <a:lnTo>
                  <a:pt x="489534" y="269659"/>
                </a:lnTo>
                <a:lnTo>
                  <a:pt x="491159" y="271272"/>
                </a:lnTo>
                <a:lnTo>
                  <a:pt x="521525" y="271272"/>
                </a:lnTo>
                <a:lnTo>
                  <a:pt x="523151" y="269252"/>
                </a:lnTo>
                <a:lnTo>
                  <a:pt x="523034" y="265201"/>
                </a:lnTo>
                <a:lnTo>
                  <a:pt x="522338" y="262775"/>
                </a:lnTo>
                <a:lnTo>
                  <a:pt x="521131" y="259130"/>
                </a:lnTo>
                <a:lnTo>
                  <a:pt x="492100" y="172885"/>
                </a:lnTo>
                <a:close/>
              </a:path>
              <a:path w="2451734" h="271780">
                <a:moveTo>
                  <a:pt x="444399" y="31178"/>
                </a:moveTo>
                <a:lnTo>
                  <a:pt x="413423" y="31178"/>
                </a:lnTo>
                <a:lnTo>
                  <a:pt x="413829" y="32804"/>
                </a:lnTo>
                <a:lnTo>
                  <a:pt x="414655" y="35636"/>
                </a:lnTo>
                <a:lnTo>
                  <a:pt x="447840" y="138061"/>
                </a:lnTo>
                <a:lnTo>
                  <a:pt x="449453" y="142925"/>
                </a:lnTo>
                <a:lnTo>
                  <a:pt x="449453" y="146570"/>
                </a:lnTo>
                <a:lnTo>
                  <a:pt x="448246" y="147383"/>
                </a:lnTo>
                <a:lnTo>
                  <a:pt x="483515" y="147383"/>
                </a:lnTo>
                <a:lnTo>
                  <a:pt x="444399" y="31178"/>
                </a:lnTo>
                <a:close/>
              </a:path>
              <a:path w="2451734" h="271780">
                <a:moveTo>
                  <a:pt x="713486" y="1219"/>
                </a:moveTo>
                <a:lnTo>
                  <a:pt x="683120" y="1219"/>
                </a:lnTo>
                <a:lnTo>
                  <a:pt x="681913" y="3644"/>
                </a:lnTo>
                <a:lnTo>
                  <a:pt x="681913" y="269659"/>
                </a:lnTo>
                <a:lnTo>
                  <a:pt x="683933" y="271272"/>
                </a:lnTo>
                <a:lnTo>
                  <a:pt x="815124" y="271272"/>
                </a:lnTo>
                <a:lnTo>
                  <a:pt x="816737" y="269659"/>
                </a:lnTo>
                <a:lnTo>
                  <a:pt x="816737" y="246164"/>
                </a:lnTo>
                <a:lnTo>
                  <a:pt x="815124" y="244157"/>
                </a:lnTo>
                <a:lnTo>
                  <a:pt x="717143" y="244157"/>
                </a:lnTo>
                <a:lnTo>
                  <a:pt x="715518" y="242925"/>
                </a:lnTo>
                <a:lnTo>
                  <a:pt x="715518" y="3644"/>
                </a:lnTo>
                <a:lnTo>
                  <a:pt x="713486" y="1219"/>
                </a:lnTo>
                <a:close/>
              </a:path>
              <a:path w="2451734" h="271780">
                <a:moveTo>
                  <a:pt x="1007884" y="1219"/>
                </a:moveTo>
                <a:lnTo>
                  <a:pt x="977519" y="1219"/>
                </a:lnTo>
                <a:lnTo>
                  <a:pt x="976299" y="3644"/>
                </a:lnTo>
                <a:lnTo>
                  <a:pt x="976299" y="269659"/>
                </a:lnTo>
                <a:lnTo>
                  <a:pt x="978319" y="271272"/>
                </a:lnTo>
                <a:lnTo>
                  <a:pt x="1109497" y="271272"/>
                </a:lnTo>
                <a:lnTo>
                  <a:pt x="1111123" y="269659"/>
                </a:lnTo>
                <a:lnTo>
                  <a:pt x="1111123" y="246164"/>
                </a:lnTo>
                <a:lnTo>
                  <a:pt x="1109497" y="244157"/>
                </a:lnTo>
                <a:lnTo>
                  <a:pt x="1011516" y="244157"/>
                </a:lnTo>
                <a:lnTo>
                  <a:pt x="1009916" y="242925"/>
                </a:lnTo>
                <a:lnTo>
                  <a:pt x="1009916" y="3644"/>
                </a:lnTo>
                <a:lnTo>
                  <a:pt x="1007884" y="1219"/>
                </a:lnTo>
                <a:close/>
              </a:path>
              <a:path w="2451734" h="271780">
                <a:moveTo>
                  <a:pt x="1301864" y="1219"/>
                </a:moveTo>
                <a:lnTo>
                  <a:pt x="1273124" y="1219"/>
                </a:lnTo>
                <a:lnTo>
                  <a:pt x="1270698" y="3644"/>
                </a:lnTo>
                <a:lnTo>
                  <a:pt x="1270698" y="269252"/>
                </a:lnTo>
                <a:lnTo>
                  <a:pt x="1273124" y="271272"/>
                </a:lnTo>
                <a:lnTo>
                  <a:pt x="1301864" y="271272"/>
                </a:lnTo>
                <a:lnTo>
                  <a:pt x="1304290" y="269252"/>
                </a:lnTo>
                <a:lnTo>
                  <a:pt x="1304290" y="3644"/>
                </a:lnTo>
                <a:lnTo>
                  <a:pt x="1301864" y="1219"/>
                </a:lnTo>
                <a:close/>
              </a:path>
              <a:path w="2451734" h="271780">
                <a:moveTo>
                  <a:pt x="1536331" y="1219"/>
                </a:moveTo>
                <a:lnTo>
                  <a:pt x="1492618" y="1219"/>
                </a:lnTo>
                <a:lnTo>
                  <a:pt x="1490992" y="3251"/>
                </a:lnTo>
                <a:lnTo>
                  <a:pt x="1490992" y="269659"/>
                </a:lnTo>
                <a:lnTo>
                  <a:pt x="1493024" y="271272"/>
                </a:lnTo>
                <a:lnTo>
                  <a:pt x="1518119" y="271272"/>
                </a:lnTo>
                <a:lnTo>
                  <a:pt x="1520151" y="269659"/>
                </a:lnTo>
                <a:lnTo>
                  <a:pt x="1520014" y="227952"/>
                </a:lnTo>
                <a:lnTo>
                  <a:pt x="1519326" y="42113"/>
                </a:lnTo>
                <a:lnTo>
                  <a:pt x="1519745" y="40906"/>
                </a:lnTo>
                <a:lnTo>
                  <a:pt x="1558840" y="40906"/>
                </a:lnTo>
                <a:lnTo>
                  <a:pt x="1541995" y="7708"/>
                </a:lnTo>
                <a:lnTo>
                  <a:pt x="1539163" y="2425"/>
                </a:lnTo>
                <a:lnTo>
                  <a:pt x="1536331" y="1219"/>
                </a:lnTo>
                <a:close/>
              </a:path>
              <a:path w="2451734" h="271780">
                <a:moveTo>
                  <a:pt x="1558840" y="40906"/>
                </a:moveTo>
                <a:lnTo>
                  <a:pt x="1523377" y="40906"/>
                </a:lnTo>
                <a:lnTo>
                  <a:pt x="1523784" y="42506"/>
                </a:lnTo>
                <a:lnTo>
                  <a:pt x="1525003" y="44538"/>
                </a:lnTo>
                <a:lnTo>
                  <a:pt x="1642414" y="270459"/>
                </a:lnTo>
                <a:lnTo>
                  <a:pt x="1644840" y="271272"/>
                </a:lnTo>
                <a:lnTo>
                  <a:pt x="1685340" y="271272"/>
                </a:lnTo>
                <a:lnTo>
                  <a:pt x="1687360" y="269252"/>
                </a:lnTo>
                <a:lnTo>
                  <a:pt x="1687360" y="231597"/>
                </a:lnTo>
                <a:lnTo>
                  <a:pt x="1656181" y="231597"/>
                </a:lnTo>
                <a:lnTo>
                  <a:pt x="1655381" y="231178"/>
                </a:lnTo>
                <a:lnTo>
                  <a:pt x="1558840" y="40906"/>
                </a:lnTo>
                <a:close/>
              </a:path>
              <a:path w="2451734" h="271780">
                <a:moveTo>
                  <a:pt x="1686153" y="1219"/>
                </a:moveTo>
                <a:lnTo>
                  <a:pt x="1659826" y="1219"/>
                </a:lnTo>
                <a:lnTo>
                  <a:pt x="1658815" y="3251"/>
                </a:lnTo>
                <a:lnTo>
                  <a:pt x="1658740" y="40906"/>
                </a:lnTo>
                <a:lnTo>
                  <a:pt x="1659420" y="227952"/>
                </a:lnTo>
                <a:lnTo>
                  <a:pt x="1659420" y="230377"/>
                </a:lnTo>
                <a:lnTo>
                  <a:pt x="1659013" y="231597"/>
                </a:lnTo>
                <a:lnTo>
                  <a:pt x="1687360" y="231597"/>
                </a:lnTo>
                <a:lnTo>
                  <a:pt x="1687360" y="3251"/>
                </a:lnTo>
                <a:lnTo>
                  <a:pt x="1686153" y="1219"/>
                </a:lnTo>
                <a:close/>
              </a:path>
              <a:path w="2451734" h="271780">
                <a:moveTo>
                  <a:pt x="1919401" y="1219"/>
                </a:moveTo>
                <a:lnTo>
                  <a:pt x="1875675" y="1219"/>
                </a:lnTo>
                <a:lnTo>
                  <a:pt x="1874050" y="3251"/>
                </a:lnTo>
                <a:lnTo>
                  <a:pt x="1874050" y="269659"/>
                </a:lnTo>
                <a:lnTo>
                  <a:pt x="1876082" y="271272"/>
                </a:lnTo>
                <a:lnTo>
                  <a:pt x="1901177" y="271272"/>
                </a:lnTo>
                <a:lnTo>
                  <a:pt x="1903209" y="269659"/>
                </a:lnTo>
                <a:lnTo>
                  <a:pt x="1903075" y="227952"/>
                </a:lnTo>
                <a:lnTo>
                  <a:pt x="1902409" y="42113"/>
                </a:lnTo>
                <a:lnTo>
                  <a:pt x="1902802" y="40906"/>
                </a:lnTo>
                <a:lnTo>
                  <a:pt x="1941919" y="40906"/>
                </a:lnTo>
                <a:lnTo>
                  <a:pt x="1925078" y="7708"/>
                </a:lnTo>
                <a:lnTo>
                  <a:pt x="1922246" y="2425"/>
                </a:lnTo>
                <a:lnTo>
                  <a:pt x="1919401" y="1219"/>
                </a:lnTo>
                <a:close/>
              </a:path>
              <a:path w="2451734" h="271780">
                <a:moveTo>
                  <a:pt x="1941919" y="40906"/>
                </a:moveTo>
                <a:lnTo>
                  <a:pt x="1906447" y="40906"/>
                </a:lnTo>
                <a:lnTo>
                  <a:pt x="1906841" y="42506"/>
                </a:lnTo>
                <a:lnTo>
                  <a:pt x="1908073" y="44538"/>
                </a:lnTo>
                <a:lnTo>
                  <a:pt x="2025484" y="270459"/>
                </a:lnTo>
                <a:lnTo>
                  <a:pt x="2027923" y="271272"/>
                </a:lnTo>
                <a:lnTo>
                  <a:pt x="2068410" y="271272"/>
                </a:lnTo>
                <a:lnTo>
                  <a:pt x="2070430" y="269252"/>
                </a:lnTo>
                <a:lnTo>
                  <a:pt x="2070430" y="231597"/>
                </a:lnTo>
                <a:lnTo>
                  <a:pt x="2039251" y="231597"/>
                </a:lnTo>
                <a:lnTo>
                  <a:pt x="2038438" y="231178"/>
                </a:lnTo>
                <a:lnTo>
                  <a:pt x="1941919" y="40906"/>
                </a:lnTo>
                <a:close/>
              </a:path>
              <a:path w="2451734" h="271780">
                <a:moveTo>
                  <a:pt x="2069211" y="1219"/>
                </a:moveTo>
                <a:lnTo>
                  <a:pt x="2042896" y="1219"/>
                </a:lnTo>
                <a:lnTo>
                  <a:pt x="2041875" y="3251"/>
                </a:lnTo>
                <a:lnTo>
                  <a:pt x="2041798" y="40906"/>
                </a:lnTo>
                <a:lnTo>
                  <a:pt x="2042477" y="227952"/>
                </a:lnTo>
                <a:lnTo>
                  <a:pt x="2042477" y="230377"/>
                </a:lnTo>
                <a:lnTo>
                  <a:pt x="2042083" y="231597"/>
                </a:lnTo>
                <a:lnTo>
                  <a:pt x="2070430" y="231597"/>
                </a:lnTo>
                <a:lnTo>
                  <a:pt x="2070430" y="3251"/>
                </a:lnTo>
                <a:lnTo>
                  <a:pt x="2069211" y="1219"/>
                </a:lnTo>
                <a:close/>
              </a:path>
              <a:path w="2451734" h="271780">
                <a:moveTo>
                  <a:pt x="2359952" y="0"/>
                </a:moveTo>
                <a:lnTo>
                  <a:pt x="2322296" y="0"/>
                </a:lnTo>
                <a:lnTo>
                  <a:pt x="2319464" y="2425"/>
                </a:lnTo>
                <a:lnTo>
                  <a:pt x="2317457" y="8915"/>
                </a:lnTo>
                <a:lnTo>
                  <a:pt x="2230805" y="260337"/>
                </a:lnTo>
                <a:lnTo>
                  <a:pt x="2229599" y="263575"/>
                </a:lnTo>
                <a:lnTo>
                  <a:pt x="2229180" y="265201"/>
                </a:lnTo>
                <a:lnTo>
                  <a:pt x="2229180" y="269659"/>
                </a:lnTo>
                <a:lnTo>
                  <a:pt x="2231212" y="271272"/>
                </a:lnTo>
                <a:lnTo>
                  <a:pt x="2258339" y="271272"/>
                </a:lnTo>
                <a:lnTo>
                  <a:pt x="2259965" y="270065"/>
                </a:lnTo>
                <a:lnTo>
                  <a:pt x="2261171" y="266407"/>
                </a:lnTo>
                <a:lnTo>
                  <a:pt x="2291537" y="177342"/>
                </a:lnTo>
                <a:lnTo>
                  <a:pt x="2292350" y="174104"/>
                </a:lnTo>
                <a:lnTo>
                  <a:pt x="2294369" y="172885"/>
                </a:lnTo>
                <a:lnTo>
                  <a:pt x="2420416" y="172885"/>
                </a:lnTo>
                <a:lnTo>
                  <a:pt x="2411834" y="147383"/>
                </a:lnTo>
                <a:lnTo>
                  <a:pt x="2302471" y="147383"/>
                </a:lnTo>
                <a:lnTo>
                  <a:pt x="2301659" y="146176"/>
                </a:lnTo>
                <a:lnTo>
                  <a:pt x="2301760" y="142925"/>
                </a:lnTo>
                <a:lnTo>
                  <a:pt x="2302052" y="141719"/>
                </a:lnTo>
                <a:lnTo>
                  <a:pt x="2302878" y="139280"/>
                </a:lnTo>
                <a:lnTo>
                  <a:pt x="2336076" y="35636"/>
                </a:lnTo>
                <a:lnTo>
                  <a:pt x="2337282" y="31991"/>
                </a:lnTo>
                <a:lnTo>
                  <a:pt x="2337701" y="31178"/>
                </a:lnTo>
                <a:lnTo>
                  <a:pt x="2372727" y="31178"/>
                </a:lnTo>
                <a:lnTo>
                  <a:pt x="2365235" y="8915"/>
                </a:lnTo>
                <a:lnTo>
                  <a:pt x="2363203" y="2425"/>
                </a:lnTo>
                <a:lnTo>
                  <a:pt x="2359952" y="0"/>
                </a:lnTo>
                <a:close/>
              </a:path>
              <a:path w="2451734" h="271780">
                <a:moveTo>
                  <a:pt x="2420416" y="172885"/>
                </a:moveTo>
                <a:lnTo>
                  <a:pt x="2384653" y="172885"/>
                </a:lnTo>
                <a:lnTo>
                  <a:pt x="2385885" y="173710"/>
                </a:lnTo>
                <a:lnTo>
                  <a:pt x="2387079" y="176136"/>
                </a:lnTo>
                <a:lnTo>
                  <a:pt x="2416644" y="266407"/>
                </a:lnTo>
                <a:lnTo>
                  <a:pt x="2417864" y="269659"/>
                </a:lnTo>
                <a:lnTo>
                  <a:pt x="2419477" y="271272"/>
                </a:lnTo>
                <a:lnTo>
                  <a:pt x="2449842" y="271272"/>
                </a:lnTo>
                <a:lnTo>
                  <a:pt x="2451468" y="269252"/>
                </a:lnTo>
                <a:lnTo>
                  <a:pt x="2451353" y="265201"/>
                </a:lnTo>
                <a:lnTo>
                  <a:pt x="2450668" y="262775"/>
                </a:lnTo>
                <a:lnTo>
                  <a:pt x="2420416" y="172885"/>
                </a:lnTo>
                <a:close/>
              </a:path>
              <a:path w="2451734" h="271780">
                <a:moveTo>
                  <a:pt x="2372727" y="31178"/>
                </a:moveTo>
                <a:lnTo>
                  <a:pt x="2341740" y="31178"/>
                </a:lnTo>
                <a:lnTo>
                  <a:pt x="2342146" y="32804"/>
                </a:lnTo>
                <a:lnTo>
                  <a:pt x="2342959" y="35636"/>
                </a:lnTo>
                <a:lnTo>
                  <a:pt x="2376157" y="138061"/>
                </a:lnTo>
                <a:lnTo>
                  <a:pt x="2377782" y="142925"/>
                </a:lnTo>
                <a:lnTo>
                  <a:pt x="2377782" y="146570"/>
                </a:lnTo>
                <a:lnTo>
                  <a:pt x="2376563" y="147383"/>
                </a:lnTo>
                <a:lnTo>
                  <a:pt x="2411834" y="147383"/>
                </a:lnTo>
                <a:lnTo>
                  <a:pt x="2372727" y="31178"/>
                </a:lnTo>
                <a:close/>
              </a:path>
            </a:pathLst>
          </a:custGeom>
          <a:solidFill>
            <a:srgbClr val="84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5260937" y="959472"/>
            <a:ext cx="1370507" cy="1323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D9DBC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545227" y="5898415"/>
            <a:ext cx="1174198" cy="818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829137" y="720013"/>
            <a:ext cx="472833" cy="633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349697" y="720013"/>
            <a:ext cx="656297" cy="633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846016" y="1810311"/>
            <a:ext cx="1160145" cy="168275"/>
          </a:xfrm>
          <a:custGeom>
            <a:avLst/>
            <a:gdLst/>
            <a:ahLst/>
            <a:cxnLst/>
            <a:rect l="l" t="t" r="r" b="b"/>
            <a:pathLst>
              <a:path w="1160145" h="168275">
                <a:moveTo>
                  <a:pt x="15125" y="36448"/>
                </a:moveTo>
                <a:lnTo>
                  <a:pt x="965" y="36448"/>
                </a:lnTo>
                <a:lnTo>
                  <a:pt x="0" y="37617"/>
                </a:lnTo>
                <a:lnTo>
                  <a:pt x="0" y="164998"/>
                </a:lnTo>
                <a:lnTo>
                  <a:pt x="965" y="165773"/>
                </a:lnTo>
                <a:lnTo>
                  <a:pt x="15125" y="165773"/>
                </a:lnTo>
                <a:lnTo>
                  <a:pt x="16090" y="164807"/>
                </a:lnTo>
                <a:lnTo>
                  <a:pt x="16187" y="104508"/>
                </a:lnTo>
                <a:lnTo>
                  <a:pt x="16484" y="103924"/>
                </a:lnTo>
                <a:lnTo>
                  <a:pt x="39121" y="103924"/>
                </a:lnTo>
                <a:lnTo>
                  <a:pt x="35471" y="99275"/>
                </a:lnTo>
                <a:lnTo>
                  <a:pt x="34709" y="98107"/>
                </a:lnTo>
                <a:lnTo>
                  <a:pt x="34518" y="97726"/>
                </a:lnTo>
                <a:lnTo>
                  <a:pt x="34518" y="96177"/>
                </a:lnTo>
                <a:lnTo>
                  <a:pt x="34899" y="95783"/>
                </a:lnTo>
                <a:lnTo>
                  <a:pt x="35674" y="94818"/>
                </a:lnTo>
                <a:lnTo>
                  <a:pt x="37958" y="92290"/>
                </a:lnTo>
                <a:lnTo>
                  <a:pt x="16865" y="92290"/>
                </a:lnTo>
                <a:lnTo>
                  <a:pt x="16090" y="91706"/>
                </a:lnTo>
                <a:lnTo>
                  <a:pt x="16090" y="37617"/>
                </a:lnTo>
                <a:lnTo>
                  <a:pt x="15125" y="36448"/>
                </a:lnTo>
                <a:close/>
              </a:path>
              <a:path w="1160145" h="168275">
                <a:moveTo>
                  <a:pt x="39121" y="103924"/>
                </a:moveTo>
                <a:lnTo>
                  <a:pt x="20358" y="103924"/>
                </a:lnTo>
                <a:lnTo>
                  <a:pt x="20929" y="104508"/>
                </a:lnTo>
                <a:lnTo>
                  <a:pt x="21717" y="105486"/>
                </a:lnTo>
                <a:lnTo>
                  <a:pt x="67665" y="164033"/>
                </a:lnTo>
                <a:lnTo>
                  <a:pt x="68630" y="165379"/>
                </a:lnTo>
                <a:lnTo>
                  <a:pt x="69608" y="165773"/>
                </a:lnTo>
                <a:lnTo>
                  <a:pt x="84531" y="165773"/>
                </a:lnTo>
                <a:lnTo>
                  <a:pt x="85305" y="165188"/>
                </a:lnTo>
                <a:lnTo>
                  <a:pt x="85305" y="162864"/>
                </a:lnTo>
                <a:lnTo>
                  <a:pt x="84924" y="162293"/>
                </a:lnTo>
                <a:lnTo>
                  <a:pt x="82981" y="159765"/>
                </a:lnTo>
                <a:lnTo>
                  <a:pt x="39121" y="103924"/>
                </a:lnTo>
                <a:close/>
              </a:path>
              <a:path w="1160145" h="168275">
                <a:moveTo>
                  <a:pt x="85305" y="36448"/>
                </a:moveTo>
                <a:lnTo>
                  <a:pt x="70573" y="36448"/>
                </a:lnTo>
                <a:lnTo>
                  <a:pt x="69799" y="36842"/>
                </a:lnTo>
                <a:lnTo>
                  <a:pt x="67284" y="39560"/>
                </a:lnTo>
                <a:lnTo>
                  <a:pt x="21323" y="90944"/>
                </a:lnTo>
                <a:lnTo>
                  <a:pt x="20548" y="91909"/>
                </a:lnTo>
                <a:lnTo>
                  <a:pt x="19773" y="92290"/>
                </a:lnTo>
                <a:lnTo>
                  <a:pt x="37958" y="92290"/>
                </a:lnTo>
                <a:lnTo>
                  <a:pt x="82981" y="42468"/>
                </a:lnTo>
                <a:lnTo>
                  <a:pt x="85305" y="39750"/>
                </a:lnTo>
                <a:lnTo>
                  <a:pt x="85890" y="39179"/>
                </a:lnTo>
                <a:lnTo>
                  <a:pt x="85890" y="37236"/>
                </a:lnTo>
                <a:lnTo>
                  <a:pt x="85305" y="36448"/>
                </a:lnTo>
                <a:close/>
              </a:path>
              <a:path w="1160145" h="168275">
                <a:moveTo>
                  <a:pt x="188874" y="34315"/>
                </a:moveTo>
                <a:lnTo>
                  <a:pt x="163387" y="39276"/>
                </a:lnTo>
                <a:lnTo>
                  <a:pt x="144935" y="53200"/>
                </a:lnTo>
                <a:lnTo>
                  <a:pt x="133717" y="74649"/>
                </a:lnTo>
                <a:lnTo>
                  <a:pt x="129933" y="102184"/>
                </a:lnTo>
                <a:lnTo>
                  <a:pt x="133561" y="128812"/>
                </a:lnTo>
                <a:lnTo>
                  <a:pt x="144422" y="149591"/>
                </a:lnTo>
                <a:lnTo>
                  <a:pt x="162482" y="163100"/>
                </a:lnTo>
                <a:lnTo>
                  <a:pt x="187706" y="167919"/>
                </a:lnTo>
                <a:lnTo>
                  <a:pt x="213372" y="162912"/>
                </a:lnTo>
                <a:lnTo>
                  <a:pt x="223090" y="155498"/>
                </a:lnTo>
                <a:lnTo>
                  <a:pt x="187896" y="155498"/>
                </a:lnTo>
                <a:lnTo>
                  <a:pt x="170161" y="151681"/>
                </a:lnTo>
                <a:lnTo>
                  <a:pt x="157222" y="140812"/>
                </a:lnTo>
                <a:lnTo>
                  <a:pt x="149298" y="123764"/>
                </a:lnTo>
                <a:lnTo>
                  <a:pt x="146702" y="102184"/>
                </a:lnTo>
                <a:lnTo>
                  <a:pt x="146733" y="100431"/>
                </a:lnTo>
                <a:lnTo>
                  <a:pt x="149609" y="77816"/>
                </a:lnTo>
                <a:lnTo>
                  <a:pt x="158115" y="60694"/>
                </a:lnTo>
                <a:lnTo>
                  <a:pt x="171383" y="50262"/>
                </a:lnTo>
                <a:lnTo>
                  <a:pt x="188671" y="46735"/>
                </a:lnTo>
                <a:lnTo>
                  <a:pt x="223819" y="46735"/>
                </a:lnTo>
                <a:lnTo>
                  <a:pt x="213623" y="39087"/>
                </a:lnTo>
                <a:lnTo>
                  <a:pt x="188874" y="34315"/>
                </a:lnTo>
                <a:close/>
              </a:path>
              <a:path w="1160145" h="168275">
                <a:moveTo>
                  <a:pt x="223819" y="46735"/>
                </a:moveTo>
                <a:lnTo>
                  <a:pt x="188671" y="46735"/>
                </a:lnTo>
                <a:lnTo>
                  <a:pt x="205810" y="50273"/>
                </a:lnTo>
                <a:lnTo>
                  <a:pt x="218751" y="60644"/>
                </a:lnTo>
                <a:lnTo>
                  <a:pt x="226929" y="77484"/>
                </a:lnTo>
                <a:lnTo>
                  <a:pt x="229781" y="100431"/>
                </a:lnTo>
                <a:lnTo>
                  <a:pt x="226944" y="123432"/>
                </a:lnTo>
                <a:lnTo>
                  <a:pt x="218725" y="140762"/>
                </a:lnTo>
                <a:lnTo>
                  <a:pt x="205563" y="151693"/>
                </a:lnTo>
                <a:lnTo>
                  <a:pt x="187896" y="155498"/>
                </a:lnTo>
                <a:lnTo>
                  <a:pt x="223090" y="155498"/>
                </a:lnTo>
                <a:lnTo>
                  <a:pt x="231662" y="148959"/>
                </a:lnTo>
                <a:lnTo>
                  <a:pt x="242611" y="127666"/>
                </a:lnTo>
                <a:lnTo>
                  <a:pt x="246148" y="101409"/>
                </a:lnTo>
                <a:lnTo>
                  <a:pt x="246225" y="100431"/>
                </a:lnTo>
                <a:lnTo>
                  <a:pt x="242548" y="73502"/>
                </a:lnTo>
                <a:lnTo>
                  <a:pt x="231594" y="52568"/>
                </a:lnTo>
                <a:lnTo>
                  <a:pt x="223819" y="46735"/>
                </a:lnTo>
                <a:close/>
              </a:path>
              <a:path w="1160145" h="168275">
                <a:moveTo>
                  <a:pt x="180340" y="203"/>
                </a:moveTo>
                <a:lnTo>
                  <a:pt x="171602" y="203"/>
                </a:lnTo>
                <a:lnTo>
                  <a:pt x="166179" y="2717"/>
                </a:lnTo>
                <a:lnTo>
                  <a:pt x="159981" y="13576"/>
                </a:lnTo>
                <a:lnTo>
                  <a:pt x="159588" y="15125"/>
                </a:lnTo>
                <a:lnTo>
                  <a:pt x="159588" y="18033"/>
                </a:lnTo>
                <a:lnTo>
                  <a:pt x="164236" y="20942"/>
                </a:lnTo>
                <a:lnTo>
                  <a:pt x="167157" y="20942"/>
                </a:lnTo>
                <a:lnTo>
                  <a:pt x="167919" y="20358"/>
                </a:lnTo>
                <a:lnTo>
                  <a:pt x="169087" y="18618"/>
                </a:lnTo>
                <a:lnTo>
                  <a:pt x="170256" y="16675"/>
                </a:lnTo>
                <a:lnTo>
                  <a:pt x="171602" y="14541"/>
                </a:lnTo>
                <a:lnTo>
                  <a:pt x="173748" y="12801"/>
                </a:lnTo>
                <a:lnTo>
                  <a:pt x="214388" y="12801"/>
                </a:lnTo>
                <a:lnTo>
                  <a:pt x="215811" y="10083"/>
                </a:lnTo>
                <a:lnTo>
                  <a:pt x="216957" y="7962"/>
                </a:lnTo>
                <a:lnTo>
                  <a:pt x="198945" y="7962"/>
                </a:lnTo>
                <a:lnTo>
                  <a:pt x="196049" y="7175"/>
                </a:lnTo>
                <a:lnTo>
                  <a:pt x="192557" y="5435"/>
                </a:lnTo>
                <a:lnTo>
                  <a:pt x="187312" y="2908"/>
                </a:lnTo>
                <a:lnTo>
                  <a:pt x="183057" y="977"/>
                </a:lnTo>
                <a:lnTo>
                  <a:pt x="180340" y="203"/>
                </a:lnTo>
                <a:close/>
              </a:path>
              <a:path w="1160145" h="168275">
                <a:moveTo>
                  <a:pt x="214388" y="12801"/>
                </a:moveTo>
                <a:lnTo>
                  <a:pt x="180136" y="12801"/>
                </a:lnTo>
                <a:lnTo>
                  <a:pt x="183057" y="14350"/>
                </a:lnTo>
                <a:lnTo>
                  <a:pt x="185191" y="15328"/>
                </a:lnTo>
                <a:lnTo>
                  <a:pt x="194691" y="19583"/>
                </a:lnTo>
                <a:lnTo>
                  <a:pt x="198755" y="20358"/>
                </a:lnTo>
                <a:lnTo>
                  <a:pt x="208254" y="20358"/>
                </a:lnTo>
                <a:lnTo>
                  <a:pt x="213677" y="14160"/>
                </a:lnTo>
                <a:lnTo>
                  <a:pt x="214388" y="12801"/>
                </a:lnTo>
                <a:close/>
              </a:path>
              <a:path w="1160145" h="168275">
                <a:moveTo>
                  <a:pt x="213296" y="0"/>
                </a:moveTo>
                <a:lnTo>
                  <a:pt x="210185" y="0"/>
                </a:lnTo>
                <a:lnTo>
                  <a:pt x="209232" y="977"/>
                </a:lnTo>
                <a:lnTo>
                  <a:pt x="205930" y="6591"/>
                </a:lnTo>
                <a:lnTo>
                  <a:pt x="204381" y="7962"/>
                </a:lnTo>
                <a:lnTo>
                  <a:pt x="216957" y="7962"/>
                </a:lnTo>
                <a:lnTo>
                  <a:pt x="217170" y="7569"/>
                </a:lnTo>
                <a:lnTo>
                  <a:pt x="217754" y="6019"/>
                </a:lnTo>
                <a:lnTo>
                  <a:pt x="217754" y="2527"/>
                </a:lnTo>
                <a:lnTo>
                  <a:pt x="213296" y="0"/>
                </a:lnTo>
                <a:close/>
              </a:path>
              <a:path w="1160145" h="168275">
                <a:moveTo>
                  <a:pt x="342061" y="36448"/>
                </a:moveTo>
                <a:lnTo>
                  <a:pt x="311226" y="36448"/>
                </a:lnTo>
                <a:lnTo>
                  <a:pt x="310070" y="37426"/>
                </a:lnTo>
                <a:lnTo>
                  <a:pt x="310070" y="164998"/>
                </a:lnTo>
                <a:lnTo>
                  <a:pt x="311226" y="165773"/>
                </a:lnTo>
                <a:lnTo>
                  <a:pt x="324612" y="165773"/>
                </a:lnTo>
                <a:lnTo>
                  <a:pt x="325767" y="164998"/>
                </a:lnTo>
                <a:lnTo>
                  <a:pt x="325767" y="107416"/>
                </a:lnTo>
                <a:lnTo>
                  <a:pt x="326351" y="106641"/>
                </a:lnTo>
                <a:lnTo>
                  <a:pt x="357568" y="106641"/>
                </a:lnTo>
                <a:lnTo>
                  <a:pt x="357378" y="106248"/>
                </a:lnTo>
                <a:lnTo>
                  <a:pt x="357378" y="104698"/>
                </a:lnTo>
                <a:lnTo>
                  <a:pt x="358152" y="104317"/>
                </a:lnTo>
                <a:lnTo>
                  <a:pt x="359308" y="103924"/>
                </a:lnTo>
                <a:lnTo>
                  <a:pt x="370932" y="98912"/>
                </a:lnTo>
                <a:lnTo>
                  <a:pt x="375982" y="95008"/>
                </a:lnTo>
                <a:lnTo>
                  <a:pt x="326555" y="95008"/>
                </a:lnTo>
                <a:lnTo>
                  <a:pt x="325767" y="94233"/>
                </a:lnTo>
                <a:lnTo>
                  <a:pt x="325767" y="48475"/>
                </a:lnTo>
                <a:lnTo>
                  <a:pt x="326351" y="47701"/>
                </a:lnTo>
                <a:lnTo>
                  <a:pt x="379281" y="47701"/>
                </a:lnTo>
                <a:lnTo>
                  <a:pt x="376254" y="43940"/>
                </a:lnTo>
                <a:lnTo>
                  <a:pt x="362022" y="38185"/>
                </a:lnTo>
                <a:lnTo>
                  <a:pt x="342061" y="36448"/>
                </a:lnTo>
                <a:close/>
              </a:path>
              <a:path w="1160145" h="168275">
                <a:moveTo>
                  <a:pt x="357568" y="106641"/>
                </a:moveTo>
                <a:lnTo>
                  <a:pt x="339534" y="106641"/>
                </a:lnTo>
                <a:lnTo>
                  <a:pt x="340499" y="107035"/>
                </a:lnTo>
                <a:lnTo>
                  <a:pt x="341668" y="108978"/>
                </a:lnTo>
                <a:lnTo>
                  <a:pt x="376186" y="163842"/>
                </a:lnTo>
                <a:lnTo>
                  <a:pt x="377151" y="165188"/>
                </a:lnTo>
                <a:lnTo>
                  <a:pt x="378320" y="165773"/>
                </a:lnTo>
                <a:lnTo>
                  <a:pt x="393623" y="165773"/>
                </a:lnTo>
                <a:lnTo>
                  <a:pt x="394411" y="165188"/>
                </a:lnTo>
                <a:lnTo>
                  <a:pt x="394411" y="163055"/>
                </a:lnTo>
                <a:lnTo>
                  <a:pt x="393827" y="162483"/>
                </a:lnTo>
                <a:lnTo>
                  <a:pt x="358343" y="107810"/>
                </a:lnTo>
                <a:lnTo>
                  <a:pt x="357568" y="106641"/>
                </a:lnTo>
                <a:close/>
              </a:path>
              <a:path w="1160145" h="168275">
                <a:moveTo>
                  <a:pt x="379281" y="47701"/>
                </a:moveTo>
                <a:lnTo>
                  <a:pt x="342061" y="47701"/>
                </a:lnTo>
                <a:lnTo>
                  <a:pt x="354701" y="48991"/>
                </a:lnTo>
                <a:lnTo>
                  <a:pt x="363799" y="53081"/>
                </a:lnTo>
                <a:lnTo>
                  <a:pt x="369299" y="60297"/>
                </a:lnTo>
                <a:lnTo>
                  <a:pt x="371144" y="70967"/>
                </a:lnTo>
                <a:lnTo>
                  <a:pt x="369044" y="81265"/>
                </a:lnTo>
                <a:lnTo>
                  <a:pt x="362927" y="88803"/>
                </a:lnTo>
                <a:lnTo>
                  <a:pt x="353067" y="93432"/>
                </a:lnTo>
                <a:lnTo>
                  <a:pt x="339737" y="95008"/>
                </a:lnTo>
                <a:lnTo>
                  <a:pt x="375982" y="95008"/>
                </a:lnTo>
                <a:lnTo>
                  <a:pt x="379863" y="92008"/>
                </a:lnTo>
                <a:lnTo>
                  <a:pt x="385593" y="82775"/>
                </a:lnTo>
                <a:lnTo>
                  <a:pt x="387616" y="70777"/>
                </a:lnTo>
                <a:lnTo>
                  <a:pt x="384779" y="54531"/>
                </a:lnTo>
                <a:lnTo>
                  <a:pt x="379281" y="47701"/>
                </a:lnTo>
                <a:close/>
              </a:path>
              <a:path w="1160145" h="168275">
                <a:moveTo>
                  <a:pt x="509206" y="34315"/>
                </a:moveTo>
                <a:lnTo>
                  <a:pt x="481974" y="38844"/>
                </a:lnTo>
                <a:lnTo>
                  <a:pt x="461194" y="52081"/>
                </a:lnTo>
                <a:lnTo>
                  <a:pt x="447938" y="73497"/>
                </a:lnTo>
                <a:lnTo>
                  <a:pt x="443280" y="102565"/>
                </a:lnTo>
                <a:lnTo>
                  <a:pt x="447958" y="130792"/>
                </a:lnTo>
                <a:lnTo>
                  <a:pt x="461217" y="151114"/>
                </a:lnTo>
                <a:lnTo>
                  <a:pt x="481894" y="163401"/>
                </a:lnTo>
                <a:lnTo>
                  <a:pt x="508825" y="167525"/>
                </a:lnTo>
                <a:lnTo>
                  <a:pt x="517662" y="167094"/>
                </a:lnTo>
                <a:lnTo>
                  <a:pt x="545465" y="158991"/>
                </a:lnTo>
                <a:lnTo>
                  <a:pt x="545465" y="155117"/>
                </a:lnTo>
                <a:lnTo>
                  <a:pt x="509206" y="155117"/>
                </a:lnTo>
                <a:lnTo>
                  <a:pt x="488507" y="151575"/>
                </a:lnTo>
                <a:lnTo>
                  <a:pt x="473022" y="141325"/>
                </a:lnTo>
                <a:lnTo>
                  <a:pt x="463316" y="124931"/>
                </a:lnTo>
                <a:lnTo>
                  <a:pt x="459955" y="102958"/>
                </a:lnTo>
                <a:lnTo>
                  <a:pt x="463137" y="79857"/>
                </a:lnTo>
                <a:lnTo>
                  <a:pt x="472609" y="62122"/>
                </a:lnTo>
                <a:lnTo>
                  <a:pt x="488261" y="50748"/>
                </a:lnTo>
                <a:lnTo>
                  <a:pt x="509981" y="46735"/>
                </a:lnTo>
                <a:lnTo>
                  <a:pt x="544499" y="46735"/>
                </a:lnTo>
                <a:lnTo>
                  <a:pt x="544499" y="42265"/>
                </a:lnTo>
                <a:lnTo>
                  <a:pt x="518202" y="34664"/>
                </a:lnTo>
                <a:lnTo>
                  <a:pt x="509206" y="34315"/>
                </a:lnTo>
                <a:close/>
              </a:path>
              <a:path w="1160145" h="168275">
                <a:moveTo>
                  <a:pt x="544499" y="103924"/>
                </a:moveTo>
                <a:lnTo>
                  <a:pt x="530339" y="103924"/>
                </a:lnTo>
                <a:lnTo>
                  <a:pt x="529374" y="104889"/>
                </a:lnTo>
                <a:lnTo>
                  <a:pt x="529374" y="151815"/>
                </a:lnTo>
                <a:lnTo>
                  <a:pt x="522579" y="155117"/>
                </a:lnTo>
                <a:lnTo>
                  <a:pt x="545465" y="155117"/>
                </a:lnTo>
                <a:lnTo>
                  <a:pt x="545465" y="104889"/>
                </a:lnTo>
                <a:lnTo>
                  <a:pt x="544499" y="103924"/>
                </a:lnTo>
                <a:close/>
              </a:path>
              <a:path w="1160145" h="168275">
                <a:moveTo>
                  <a:pt x="544499" y="46735"/>
                </a:moveTo>
                <a:lnTo>
                  <a:pt x="509981" y="46735"/>
                </a:lnTo>
                <a:lnTo>
                  <a:pt x="522458" y="48007"/>
                </a:lnTo>
                <a:lnTo>
                  <a:pt x="531845" y="50806"/>
                </a:lnTo>
                <a:lnTo>
                  <a:pt x="538397" y="53604"/>
                </a:lnTo>
                <a:lnTo>
                  <a:pt x="542366" y="54876"/>
                </a:lnTo>
                <a:lnTo>
                  <a:pt x="543915" y="54876"/>
                </a:lnTo>
                <a:lnTo>
                  <a:pt x="544499" y="53911"/>
                </a:lnTo>
                <a:lnTo>
                  <a:pt x="544499" y="46735"/>
                </a:lnTo>
                <a:close/>
              </a:path>
              <a:path w="1160145" h="168275">
                <a:moveTo>
                  <a:pt x="626338" y="36448"/>
                </a:moveTo>
                <a:lnTo>
                  <a:pt x="612178" y="36448"/>
                </a:lnTo>
                <a:lnTo>
                  <a:pt x="611212" y="37617"/>
                </a:lnTo>
                <a:lnTo>
                  <a:pt x="611212" y="164998"/>
                </a:lnTo>
                <a:lnTo>
                  <a:pt x="612178" y="165773"/>
                </a:lnTo>
                <a:lnTo>
                  <a:pt x="626338" y="165773"/>
                </a:lnTo>
                <a:lnTo>
                  <a:pt x="627303" y="164807"/>
                </a:lnTo>
                <a:lnTo>
                  <a:pt x="627400" y="104508"/>
                </a:lnTo>
                <a:lnTo>
                  <a:pt x="627697" y="103924"/>
                </a:lnTo>
                <a:lnTo>
                  <a:pt x="650346" y="103924"/>
                </a:lnTo>
                <a:lnTo>
                  <a:pt x="646696" y="99275"/>
                </a:lnTo>
                <a:lnTo>
                  <a:pt x="645922" y="98107"/>
                </a:lnTo>
                <a:lnTo>
                  <a:pt x="645718" y="97726"/>
                </a:lnTo>
                <a:lnTo>
                  <a:pt x="645718" y="96177"/>
                </a:lnTo>
                <a:lnTo>
                  <a:pt x="646112" y="95783"/>
                </a:lnTo>
                <a:lnTo>
                  <a:pt x="646887" y="94818"/>
                </a:lnTo>
                <a:lnTo>
                  <a:pt x="649171" y="92290"/>
                </a:lnTo>
                <a:lnTo>
                  <a:pt x="628078" y="92290"/>
                </a:lnTo>
                <a:lnTo>
                  <a:pt x="627303" y="91706"/>
                </a:lnTo>
                <a:lnTo>
                  <a:pt x="627303" y="37617"/>
                </a:lnTo>
                <a:lnTo>
                  <a:pt x="626338" y="36448"/>
                </a:lnTo>
                <a:close/>
              </a:path>
              <a:path w="1160145" h="168275">
                <a:moveTo>
                  <a:pt x="650346" y="103924"/>
                </a:moveTo>
                <a:lnTo>
                  <a:pt x="631571" y="103924"/>
                </a:lnTo>
                <a:lnTo>
                  <a:pt x="632155" y="104508"/>
                </a:lnTo>
                <a:lnTo>
                  <a:pt x="678878" y="164033"/>
                </a:lnTo>
                <a:lnTo>
                  <a:pt x="679843" y="165379"/>
                </a:lnTo>
                <a:lnTo>
                  <a:pt x="680821" y="165773"/>
                </a:lnTo>
                <a:lnTo>
                  <a:pt x="695756" y="165773"/>
                </a:lnTo>
                <a:lnTo>
                  <a:pt x="696518" y="165188"/>
                </a:lnTo>
                <a:lnTo>
                  <a:pt x="696518" y="162864"/>
                </a:lnTo>
                <a:lnTo>
                  <a:pt x="696137" y="162293"/>
                </a:lnTo>
                <a:lnTo>
                  <a:pt x="694194" y="159765"/>
                </a:lnTo>
                <a:lnTo>
                  <a:pt x="650346" y="103924"/>
                </a:lnTo>
                <a:close/>
              </a:path>
              <a:path w="1160145" h="168275">
                <a:moveTo>
                  <a:pt x="696518" y="36448"/>
                </a:moveTo>
                <a:lnTo>
                  <a:pt x="681786" y="36448"/>
                </a:lnTo>
                <a:lnTo>
                  <a:pt x="681012" y="36842"/>
                </a:lnTo>
                <a:lnTo>
                  <a:pt x="678484" y="39560"/>
                </a:lnTo>
                <a:lnTo>
                  <a:pt x="632536" y="90944"/>
                </a:lnTo>
                <a:lnTo>
                  <a:pt x="631774" y="91909"/>
                </a:lnTo>
                <a:lnTo>
                  <a:pt x="630986" y="92290"/>
                </a:lnTo>
                <a:lnTo>
                  <a:pt x="649171" y="92290"/>
                </a:lnTo>
                <a:lnTo>
                  <a:pt x="694194" y="42468"/>
                </a:lnTo>
                <a:lnTo>
                  <a:pt x="696518" y="39750"/>
                </a:lnTo>
                <a:lnTo>
                  <a:pt x="697103" y="39179"/>
                </a:lnTo>
                <a:lnTo>
                  <a:pt x="697103" y="37236"/>
                </a:lnTo>
                <a:lnTo>
                  <a:pt x="696518" y="36448"/>
                </a:lnTo>
                <a:close/>
              </a:path>
              <a:path w="1160145" h="168275">
                <a:moveTo>
                  <a:pt x="800074" y="34315"/>
                </a:moveTo>
                <a:lnTo>
                  <a:pt x="774588" y="39276"/>
                </a:lnTo>
                <a:lnTo>
                  <a:pt x="756135" y="53200"/>
                </a:lnTo>
                <a:lnTo>
                  <a:pt x="744917" y="74649"/>
                </a:lnTo>
                <a:lnTo>
                  <a:pt x="741133" y="102184"/>
                </a:lnTo>
                <a:lnTo>
                  <a:pt x="744763" y="128812"/>
                </a:lnTo>
                <a:lnTo>
                  <a:pt x="755629" y="149591"/>
                </a:lnTo>
                <a:lnTo>
                  <a:pt x="773693" y="163100"/>
                </a:lnTo>
                <a:lnTo>
                  <a:pt x="798918" y="167919"/>
                </a:lnTo>
                <a:lnTo>
                  <a:pt x="824592" y="162912"/>
                </a:lnTo>
                <a:lnTo>
                  <a:pt x="834312" y="155498"/>
                </a:lnTo>
                <a:lnTo>
                  <a:pt x="799109" y="155498"/>
                </a:lnTo>
                <a:lnTo>
                  <a:pt x="781367" y="151681"/>
                </a:lnTo>
                <a:lnTo>
                  <a:pt x="768424" y="140812"/>
                </a:lnTo>
                <a:lnTo>
                  <a:pt x="760499" y="123764"/>
                </a:lnTo>
                <a:lnTo>
                  <a:pt x="757902" y="102184"/>
                </a:lnTo>
                <a:lnTo>
                  <a:pt x="757933" y="100431"/>
                </a:lnTo>
                <a:lnTo>
                  <a:pt x="760811" y="77816"/>
                </a:lnTo>
                <a:lnTo>
                  <a:pt x="769321" y="60694"/>
                </a:lnTo>
                <a:lnTo>
                  <a:pt x="782594" y="50262"/>
                </a:lnTo>
                <a:lnTo>
                  <a:pt x="799884" y="46735"/>
                </a:lnTo>
                <a:lnTo>
                  <a:pt x="835033" y="46735"/>
                </a:lnTo>
                <a:lnTo>
                  <a:pt x="824833" y="39087"/>
                </a:lnTo>
                <a:lnTo>
                  <a:pt x="800074" y="34315"/>
                </a:lnTo>
                <a:close/>
              </a:path>
              <a:path w="1160145" h="168275">
                <a:moveTo>
                  <a:pt x="835033" y="46735"/>
                </a:moveTo>
                <a:lnTo>
                  <a:pt x="799884" y="46735"/>
                </a:lnTo>
                <a:lnTo>
                  <a:pt x="817023" y="50273"/>
                </a:lnTo>
                <a:lnTo>
                  <a:pt x="829964" y="60644"/>
                </a:lnTo>
                <a:lnTo>
                  <a:pt x="838142" y="77484"/>
                </a:lnTo>
                <a:lnTo>
                  <a:pt x="840994" y="100431"/>
                </a:lnTo>
                <a:lnTo>
                  <a:pt x="838157" y="123432"/>
                </a:lnTo>
                <a:lnTo>
                  <a:pt x="829938" y="140762"/>
                </a:lnTo>
                <a:lnTo>
                  <a:pt x="816776" y="151693"/>
                </a:lnTo>
                <a:lnTo>
                  <a:pt x="799109" y="155498"/>
                </a:lnTo>
                <a:lnTo>
                  <a:pt x="834312" y="155498"/>
                </a:lnTo>
                <a:lnTo>
                  <a:pt x="842886" y="148959"/>
                </a:lnTo>
                <a:lnTo>
                  <a:pt x="853836" y="127666"/>
                </a:lnTo>
                <a:lnTo>
                  <a:pt x="857374" y="101409"/>
                </a:lnTo>
                <a:lnTo>
                  <a:pt x="857450" y="100431"/>
                </a:lnTo>
                <a:lnTo>
                  <a:pt x="853772" y="73502"/>
                </a:lnTo>
                <a:lnTo>
                  <a:pt x="842811" y="52568"/>
                </a:lnTo>
                <a:lnTo>
                  <a:pt x="835033" y="46735"/>
                </a:lnTo>
                <a:close/>
              </a:path>
              <a:path w="1160145" h="168275">
                <a:moveTo>
                  <a:pt x="973823" y="34315"/>
                </a:moveTo>
                <a:lnTo>
                  <a:pt x="948336" y="39276"/>
                </a:lnTo>
                <a:lnTo>
                  <a:pt x="929884" y="53200"/>
                </a:lnTo>
                <a:lnTo>
                  <a:pt x="918666" y="74649"/>
                </a:lnTo>
                <a:lnTo>
                  <a:pt x="914882" y="102184"/>
                </a:lnTo>
                <a:lnTo>
                  <a:pt x="918512" y="128812"/>
                </a:lnTo>
                <a:lnTo>
                  <a:pt x="929376" y="149591"/>
                </a:lnTo>
                <a:lnTo>
                  <a:pt x="947436" y="163100"/>
                </a:lnTo>
                <a:lnTo>
                  <a:pt x="972654" y="167919"/>
                </a:lnTo>
                <a:lnTo>
                  <a:pt x="998333" y="162912"/>
                </a:lnTo>
                <a:lnTo>
                  <a:pt x="1008053" y="155498"/>
                </a:lnTo>
                <a:lnTo>
                  <a:pt x="972858" y="155498"/>
                </a:lnTo>
                <a:lnTo>
                  <a:pt x="955116" y="151681"/>
                </a:lnTo>
                <a:lnTo>
                  <a:pt x="942173" y="140812"/>
                </a:lnTo>
                <a:lnTo>
                  <a:pt x="934247" y="123764"/>
                </a:lnTo>
                <a:lnTo>
                  <a:pt x="931650" y="102184"/>
                </a:lnTo>
                <a:lnTo>
                  <a:pt x="931682" y="100431"/>
                </a:lnTo>
                <a:lnTo>
                  <a:pt x="934560" y="77816"/>
                </a:lnTo>
                <a:lnTo>
                  <a:pt x="943070" y="60694"/>
                </a:lnTo>
                <a:lnTo>
                  <a:pt x="956342" y="50262"/>
                </a:lnTo>
                <a:lnTo>
                  <a:pt x="973632" y="46735"/>
                </a:lnTo>
                <a:lnTo>
                  <a:pt x="1008772" y="46735"/>
                </a:lnTo>
                <a:lnTo>
                  <a:pt x="998574" y="39087"/>
                </a:lnTo>
                <a:lnTo>
                  <a:pt x="973823" y="34315"/>
                </a:lnTo>
                <a:close/>
              </a:path>
              <a:path w="1160145" h="168275">
                <a:moveTo>
                  <a:pt x="1008772" y="46735"/>
                </a:moveTo>
                <a:lnTo>
                  <a:pt x="973632" y="46735"/>
                </a:lnTo>
                <a:lnTo>
                  <a:pt x="990769" y="50273"/>
                </a:lnTo>
                <a:lnTo>
                  <a:pt x="1003706" y="60644"/>
                </a:lnTo>
                <a:lnTo>
                  <a:pt x="1011880" y="77484"/>
                </a:lnTo>
                <a:lnTo>
                  <a:pt x="1014730" y="100431"/>
                </a:lnTo>
                <a:lnTo>
                  <a:pt x="1011895" y="123432"/>
                </a:lnTo>
                <a:lnTo>
                  <a:pt x="1003681" y="140762"/>
                </a:lnTo>
                <a:lnTo>
                  <a:pt x="990523" y="151693"/>
                </a:lnTo>
                <a:lnTo>
                  <a:pt x="972858" y="155498"/>
                </a:lnTo>
                <a:lnTo>
                  <a:pt x="1008053" y="155498"/>
                </a:lnTo>
                <a:lnTo>
                  <a:pt x="1016627" y="148959"/>
                </a:lnTo>
                <a:lnTo>
                  <a:pt x="1027574" y="127666"/>
                </a:lnTo>
                <a:lnTo>
                  <a:pt x="1031110" y="101409"/>
                </a:lnTo>
                <a:lnTo>
                  <a:pt x="1031186" y="100431"/>
                </a:lnTo>
                <a:lnTo>
                  <a:pt x="1027508" y="73502"/>
                </a:lnTo>
                <a:lnTo>
                  <a:pt x="1016549" y="52568"/>
                </a:lnTo>
                <a:lnTo>
                  <a:pt x="1008772" y="46735"/>
                </a:lnTo>
                <a:close/>
              </a:path>
              <a:path w="1160145" h="168275">
                <a:moveTo>
                  <a:pt x="1110145" y="36448"/>
                </a:moveTo>
                <a:lnTo>
                  <a:pt x="1095603" y="36448"/>
                </a:lnTo>
                <a:lnTo>
                  <a:pt x="1095019" y="37617"/>
                </a:lnTo>
                <a:lnTo>
                  <a:pt x="1095019" y="164998"/>
                </a:lnTo>
                <a:lnTo>
                  <a:pt x="1095997" y="165773"/>
                </a:lnTo>
                <a:lnTo>
                  <a:pt x="1158811" y="165773"/>
                </a:lnTo>
                <a:lnTo>
                  <a:pt x="1159586" y="164998"/>
                </a:lnTo>
                <a:lnTo>
                  <a:pt x="1159586" y="153758"/>
                </a:lnTo>
                <a:lnTo>
                  <a:pt x="1158811" y="152780"/>
                </a:lnTo>
                <a:lnTo>
                  <a:pt x="1111885" y="152780"/>
                </a:lnTo>
                <a:lnTo>
                  <a:pt x="1111123" y="152196"/>
                </a:lnTo>
                <a:lnTo>
                  <a:pt x="1111123" y="37617"/>
                </a:lnTo>
                <a:lnTo>
                  <a:pt x="1110145" y="36448"/>
                </a:lnTo>
                <a:close/>
              </a:path>
            </a:pathLst>
          </a:custGeom>
          <a:solidFill>
            <a:srgbClr val="84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832056" y="1650751"/>
            <a:ext cx="1163955" cy="133985"/>
          </a:xfrm>
          <a:custGeom>
            <a:avLst/>
            <a:gdLst/>
            <a:ahLst/>
            <a:cxnLst/>
            <a:rect l="l" t="t" r="r" b="b"/>
            <a:pathLst>
              <a:path w="1163954" h="133985">
                <a:moveTo>
                  <a:pt x="55638" y="14935"/>
                </a:moveTo>
                <a:lnTo>
                  <a:pt x="38011" y="14935"/>
                </a:lnTo>
                <a:lnTo>
                  <a:pt x="38773" y="15506"/>
                </a:lnTo>
                <a:lnTo>
                  <a:pt x="38773" y="130479"/>
                </a:lnTo>
                <a:lnTo>
                  <a:pt x="39941" y="131444"/>
                </a:lnTo>
                <a:lnTo>
                  <a:pt x="53898" y="131444"/>
                </a:lnTo>
                <a:lnTo>
                  <a:pt x="54876" y="130479"/>
                </a:lnTo>
                <a:lnTo>
                  <a:pt x="54876" y="15506"/>
                </a:lnTo>
                <a:lnTo>
                  <a:pt x="55638" y="14935"/>
                </a:lnTo>
                <a:close/>
              </a:path>
              <a:path w="1163954" h="133985">
                <a:moveTo>
                  <a:pt x="92671" y="2133"/>
                </a:moveTo>
                <a:lnTo>
                  <a:pt x="584" y="2133"/>
                </a:lnTo>
                <a:lnTo>
                  <a:pt x="0" y="3098"/>
                </a:lnTo>
                <a:lnTo>
                  <a:pt x="95" y="13957"/>
                </a:lnTo>
                <a:lnTo>
                  <a:pt x="584" y="14935"/>
                </a:lnTo>
                <a:lnTo>
                  <a:pt x="92671" y="14935"/>
                </a:lnTo>
                <a:lnTo>
                  <a:pt x="93268" y="13957"/>
                </a:lnTo>
                <a:lnTo>
                  <a:pt x="93268" y="3098"/>
                </a:lnTo>
                <a:lnTo>
                  <a:pt x="92671" y="2133"/>
                </a:lnTo>
                <a:close/>
              </a:path>
              <a:path w="1163954" h="133985">
                <a:moveTo>
                  <a:pt x="202514" y="2133"/>
                </a:moveTo>
                <a:lnTo>
                  <a:pt x="135242" y="2133"/>
                </a:lnTo>
                <a:lnTo>
                  <a:pt x="134277" y="3289"/>
                </a:lnTo>
                <a:lnTo>
                  <a:pt x="134277" y="130682"/>
                </a:lnTo>
                <a:lnTo>
                  <a:pt x="135039" y="131444"/>
                </a:lnTo>
                <a:lnTo>
                  <a:pt x="206209" y="131444"/>
                </a:lnTo>
                <a:lnTo>
                  <a:pt x="206971" y="130682"/>
                </a:lnTo>
                <a:lnTo>
                  <a:pt x="206971" y="119824"/>
                </a:lnTo>
                <a:lnTo>
                  <a:pt x="206209" y="118846"/>
                </a:lnTo>
                <a:lnTo>
                  <a:pt x="150952" y="118846"/>
                </a:lnTo>
                <a:lnTo>
                  <a:pt x="150368" y="118071"/>
                </a:lnTo>
                <a:lnTo>
                  <a:pt x="150368" y="71145"/>
                </a:lnTo>
                <a:lnTo>
                  <a:pt x="150952" y="70383"/>
                </a:lnTo>
                <a:lnTo>
                  <a:pt x="193979" y="70383"/>
                </a:lnTo>
                <a:lnTo>
                  <a:pt x="194957" y="69405"/>
                </a:lnTo>
                <a:lnTo>
                  <a:pt x="194957" y="58546"/>
                </a:lnTo>
                <a:lnTo>
                  <a:pt x="193979" y="57581"/>
                </a:lnTo>
                <a:lnTo>
                  <a:pt x="150952" y="57581"/>
                </a:lnTo>
                <a:lnTo>
                  <a:pt x="150368" y="56807"/>
                </a:lnTo>
                <a:lnTo>
                  <a:pt x="150368" y="15316"/>
                </a:lnTo>
                <a:lnTo>
                  <a:pt x="151142" y="14731"/>
                </a:lnTo>
                <a:lnTo>
                  <a:pt x="202514" y="14731"/>
                </a:lnTo>
                <a:lnTo>
                  <a:pt x="203288" y="13563"/>
                </a:lnTo>
                <a:lnTo>
                  <a:pt x="203288" y="3289"/>
                </a:lnTo>
                <a:lnTo>
                  <a:pt x="202514" y="2133"/>
                </a:lnTo>
                <a:close/>
              </a:path>
              <a:path w="1163954" h="133985">
                <a:moveTo>
                  <a:pt x="282892" y="2133"/>
                </a:moveTo>
                <a:lnTo>
                  <a:pt x="252069" y="2133"/>
                </a:lnTo>
                <a:lnTo>
                  <a:pt x="250901" y="3098"/>
                </a:lnTo>
                <a:lnTo>
                  <a:pt x="250901" y="130682"/>
                </a:lnTo>
                <a:lnTo>
                  <a:pt x="252069" y="131444"/>
                </a:lnTo>
                <a:lnTo>
                  <a:pt x="265442" y="131444"/>
                </a:lnTo>
                <a:lnTo>
                  <a:pt x="266598" y="130682"/>
                </a:lnTo>
                <a:lnTo>
                  <a:pt x="266598" y="73088"/>
                </a:lnTo>
                <a:lnTo>
                  <a:pt x="267182" y="72313"/>
                </a:lnTo>
                <a:lnTo>
                  <a:pt x="298399" y="72313"/>
                </a:lnTo>
                <a:lnTo>
                  <a:pt x="298208" y="71932"/>
                </a:lnTo>
                <a:lnTo>
                  <a:pt x="298208" y="70383"/>
                </a:lnTo>
                <a:lnTo>
                  <a:pt x="298983" y="69989"/>
                </a:lnTo>
                <a:lnTo>
                  <a:pt x="300151" y="69595"/>
                </a:lnTo>
                <a:lnTo>
                  <a:pt x="311768" y="64582"/>
                </a:lnTo>
                <a:lnTo>
                  <a:pt x="316811" y="60680"/>
                </a:lnTo>
                <a:lnTo>
                  <a:pt x="267385" y="60680"/>
                </a:lnTo>
                <a:lnTo>
                  <a:pt x="266598" y="59905"/>
                </a:lnTo>
                <a:lnTo>
                  <a:pt x="266598" y="14147"/>
                </a:lnTo>
                <a:lnTo>
                  <a:pt x="267182" y="13373"/>
                </a:lnTo>
                <a:lnTo>
                  <a:pt x="320108" y="13373"/>
                </a:lnTo>
                <a:lnTo>
                  <a:pt x="317085" y="9618"/>
                </a:lnTo>
                <a:lnTo>
                  <a:pt x="302853" y="3868"/>
                </a:lnTo>
                <a:lnTo>
                  <a:pt x="282892" y="2133"/>
                </a:lnTo>
                <a:close/>
              </a:path>
              <a:path w="1163954" h="133985">
                <a:moveTo>
                  <a:pt x="298399" y="72313"/>
                </a:moveTo>
                <a:lnTo>
                  <a:pt x="280365" y="72313"/>
                </a:lnTo>
                <a:lnTo>
                  <a:pt x="281343" y="72707"/>
                </a:lnTo>
                <a:lnTo>
                  <a:pt x="282498" y="74637"/>
                </a:lnTo>
                <a:lnTo>
                  <a:pt x="317017" y="129514"/>
                </a:lnTo>
                <a:lnTo>
                  <a:pt x="317982" y="130873"/>
                </a:lnTo>
                <a:lnTo>
                  <a:pt x="319151" y="131444"/>
                </a:lnTo>
                <a:lnTo>
                  <a:pt x="334467" y="131444"/>
                </a:lnTo>
                <a:lnTo>
                  <a:pt x="335241" y="130873"/>
                </a:lnTo>
                <a:lnTo>
                  <a:pt x="335241" y="128739"/>
                </a:lnTo>
                <a:lnTo>
                  <a:pt x="334657" y="128155"/>
                </a:lnTo>
                <a:lnTo>
                  <a:pt x="332917" y="125437"/>
                </a:lnTo>
                <a:lnTo>
                  <a:pt x="299173" y="73482"/>
                </a:lnTo>
                <a:lnTo>
                  <a:pt x="298399" y="72313"/>
                </a:lnTo>
                <a:close/>
              </a:path>
              <a:path w="1163954" h="133985">
                <a:moveTo>
                  <a:pt x="320108" y="13373"/>
                </a:moveTo>
                <a:lnTo>
                  <a:pt x="282892" y="13373"/>
                </a:lnTo>
                <a:lnTo>
                  <a:pt x="295532" y="14663"/>
                </a:lnTo>
                <a:lnTo>
                  <a:pt x="304630" y="18753"/>
                </a:lnTo>
                <a:lnTo>
                  <a:pt x="310129" y="25969"/>
                </a:lnTo>
                <a:lnTo>
                  <a:pt x="311975" y="36639"/>
                </a:lnTo>
                <a:lnTo>
                  <a:pt x="309875" y="46943"/>
                </a:lnTo>
                <a:lnTo>
                  <a:pt x="303758" y="54479"/>
                </a:lnTo>
                <a:lnTo>
                  <a:pt x="293898" y="59106"/>
                </a:lnTo>
                <a:lnTo>
                  <a:pt x="280568" y="60680"/>
                </a:lnTo>
                <a:lnTo>
                  <a:pt x="316811" y="60680"/>
                </a:lnTo>
                <a:lnTo>
                  <a:pt x="320695" y="57675"/>
                </a:lnTo>
                <a:lnTo>
                  <a:pt x="326424" y="48441"/>
                </a:lnTo>
                <a:lnTo>
                  <a:pt x="328447" y="36448"/>
                </a:lnTo>
                <a:lnTo>
                  <a:pt x="325610" y="20205"/>
                </a:lnTo>
                <a:lnTo>
                  <a:pt x="320108" y="13373"/>
                </a:lnTo>
                <a:close/>
              </a:path>
              <a:path w="1163954" h="133985">
                <a:moveTo>
                  <a:pt x="377024" y="2133"/>
                </a:moveTo>
                <a:lnTo>
                  <a:pt x="362292" y="2133"/>
                </a:lnTo>
                <a:lnTo>
                  <a:pt x="361518" y="2705"/>
                </a:lnTo>
                <a:lnTo>
                  <a:pt x="361518" y="4838"/>
                </a:lnTo>
                <a:lnTo>
                  <a:pt x="361911" y="6007"/>
                </a:lnTo>
                <a:lnTo>
                  <a:pt x="362483" y="7556"/>
                </a:lnTo>
                <a:lnTo>
                  <a:pt x="402818" y="126796"/>
                </a:lnTo>
                <a:lnTo>
                  <a:pt x="403987" y="130682"/>
                </a:lnTo>
                <a:lnTo>
                  <a:pt x="405142" y="132029"/>
                </a:lnTo>
                <a:lnTo>
                  <a:pt x="423557" y="132029"/>
                </a:lnTo>
                <a:lnTo>
                  <a:pt x="424916" y="130289"/>
                </a:lnTo>
                <a:lnTo>
                  <a:pt x="426084" y="126796"/>
                </a:lnTo>
                <a:lnTo>
                  <a:pt x="429769" y="116141"/>
                </a:lnTo>
                <a:lnTo>
                  <a:pt x="414058" y="116141"/>
                </a:lnTo>
                <a:lnTo>
                  <a:pt x="413677" y="115747"/>
                </a:lnTo>
                <a:lnTo>
                  <a:pt x="413283" y="114198"/>
                </a:lnTo>
                <a:lnTo>
                  <a:pt x="378383" y="4457"/>
                </a:lnTo>
                <a:lnTo>
                  <a:pt x="377812" y="2908"/>
                </a:lnTo>
                <a:lnTo>
                  <a:pt x="377024" y="2133"/>
                </a:lnTo>
                <a:close/>
              </a:path>
              <a:path w="1163954" h="133985">
                <a:moveTo>
                  <a:pt x="467766" y="2133"/>
                </a:moveTo>
                <a:lnTo>
                  <a:pt x="453999" y="2133"/>
                </a:lnTo>
                <a:lnTo>
                  <a:pt x="453224" y="2908"/>
                </a:lnTo>
                <a:lnTo>
                  <a:pt x="452640" y="4457"/>
                </a:lnTo>
                <a:lnTo>
                  <a:pt x="416001" y="115747"/>
                </a:lnTo>
                <a:lnTo>
                  <a:pt x="415607" y="116141"/>
                </a:lnTo>
                <a:lnTo>
                  <a:pt x="429769" y="116141"/>
                </a:lnTo>
                <a:lnTo>
                  <a:pt x="467182" y="7950"/>
                </a:lnTo>
                <a:lnTo>
                  <a:pt x="467969" y="6007"/>
                </a:lnTo>
                <a:lnTo>
                  <a:pt x="468160" y="4838"/>
                </a:lnTo>
                <a:lnTo>
                  <a:pt x="468082" y="2908"/>
                </a:lnTo>
                <a:lnTo>
                  <a:pt x="467766" y="2133"/>
                </a:lnTo>
                <a:close/>
              </a:path>
              <a:path w="1163954" h="133985">
                <a:moveTo>
                  <a:pt x="522541" y="2133"/>
                </a:moveTo>
                <a:lnTo>
                  <a:pt x="508787" y="2133"/>
                </a:lnTo>
                <a:lnTo>
                  <a:pt x="507619" y="3289"/>
                </a:lnTo>
                <a:lnTo>
                  <a:pt x="507619" y="130479"/>
                </a:lnTo>
                <a:lnTo>
                  <a:pt x="508787" y="131444"/>
                </a:lnTo>
                <a:lnTo>
                  <a:pt x="522541" y="131444"/>
                </a:lnTo>
                <a:lnTo>
                  <a:pt x="523709" y="130479"/>
                </a:lnTo>
                <a:lnTo>
                  <a:pt x="523709" y="3289"/>
                </a:lnTo>
                <a:lnTo>
                  <a:pt x="522541" y="2133"/>
                </a:lnTo>
                <a:close/>
              </a:path>
              <a:path w="1163954" h="133985">
                <a:moveTo>
                  <a:pt x="573062" y="112255"/>
                </a:moveTo>
                <a:lnTo>
                  <a:pt x="570928" y="112255"/>
                </a:lnTo>
                <a:lnTo>
                  <a:pt x="570434" y="113566"/>
                </a:lnTo>
                <a:lnTo>
                  <a:pt x="570344" y="125437"/>
                </a:lnTo>
                <a:lnTo>
                  <a:pt x="571512" y="126606"/>
                </a:lnTo>
                <a:lnTo>
                  <a:pt x="602145" y="133197"/>
                </a:lnTo>
                <a:lnTo>
                  <a:pt x="620024" y="130992"/>
                </a:lnTo>
                <a:lnTo>
                  <a:pt x="633653" y="124425"/>
                </a:lnTo>
                <a:lnTo>
                  <a:pt x="636561" y="120789"/>
                </a:lnTo>
                <a:lnTo>
                  <a:pt x="602145" y="120789"/>
                </a:lnTo>
                <a:lnTo>
                  <a:pt x="590291" y="119456"/>
                </a:lnTo>
                <a:lnTo>
                  <a:pt x="582074" y="116522"/>
                </a:lnTo>
                <a:lnTo>
                  <a:pt x="576562" y="113566"/>
                </a:lnTo>
                <a:lnTo>
                  <a:pt x="573062" y="112255"/>
                </a:lnTo>
                <a:close/>
              </a:path>
              <a:path w="1163954" h="133985">
                <a:moveTo>
                  <a:pt x="611835" y="0"/>
                </a:moveTo>
                <a:lnTo>
                  <a:pt x="596317" y="1944"/>
                </a:lnTo>
                <a:lnTo>
                  <a:pt x="584109" y="7851"/>
                </a:lnTo>
                <a:lnTo>
                  <a:pt x="576118" y="17830"/>
                </a:lnTo>
                <a:lnTo>
                  <a:pt x="573252" y="31991"/>
                </a:lnTo>
                <a:lnTo>
                  <a:pt x="574782" y="42652"/>
                </a:lnTo>
                <a:lnTo>
                  <a:pt x="578948" y="51281"/>
                </a:lnTo>
                <a:lnTo>
                  <a:pt x="585114" y="58164"/>
                </a:lnTo>
                <a:lnTo>
                  <a:pt x="592645" y="63588"/>
                </a:lnTo>
                <a:lnTo>
                  <a:pt x="614743" y="77558"/>
                </a:lnTo>
                <a:lnTo>
                  <a:pt x="621305" y="82341"/>
                </a:lnTo>
                <a:lnTo>
                  <a:pt x="626106" y="87488"/>
                </a:lnTo>
                <a:lnTo>
                  <a:pt x="629056" y="93148"/>
                </a:lnTo>
                <a:lnTo>
                  <a:pt x="630059" y="99466"/>
                </a:lnTo>
                <a:lnTo>
                  <a:pt x="628178" y="108113"/>
                </a:lnTo>
                <a:lnTo>
                  <a:pt x="622717" y="114852"/>
                </a:lnTo>
                <a:lnTo>
                  <a:pt x="613948" y="119229"/>
                </a:lnTo>
                <a:lnTo>
                  <a:pt x="602145" y="120789"/>
                </a:lnTo>
                <a:lnTo>
                  <a:pt x="636561" y="120789"/>
                </a:lnTo>
                <a:lnTo>
                  <a:pt x="642339" y="113566"/>
                </a:lnTo>
                <a:lnTo>
                  <a:pt x="645388" y="98488"/>
                </a:lnTo>
                <a:lnTo>
                  <a:pt x="643884" y="87583"/>
                </a:lnTo>
                <a:lnTo>
                  <a:pt x="639616" y="78713"/>
                </a:lnTo>
                <a:lnTo>
                  <a:pt x="632947" y="71440"/>
                </a:lnTo>
                <a:lnTo>
                  <a:pt x="624243" y="65328"/>
                </a:lnTo>
                <a:lnTo>
                  <a:pt x="604659" y="52920"/>
                </a:lnTo>
                <a:lnTo>
                  <a:pt x="597952" y="48247"/>
                </a:lnTo>
                <a:lnTo>
                  <a:pt x="593029" y="43424"/>
                </a:lnTo>
                <a:lnTo>
                  <a:pt x="589997" y="37872"/>
                </a:lnTo>
                <a:lnTo>
                  <a:pt x="588962" y="31013"/>
                </a:lnTo>
                <a:lnTo>
                  <a:pt x="590628" y="22589"/>
                </a:lnTo>
                <a:lnTo>
                  <a:pt x="595312" y="16527"/>
                </a:lnTo>
                <a:lnTo>
                  <a:pt x="602539" y="12862"/>
                </a:lnTo>
                <a:lnTo>
                  <a:pt x="611835" y="11633"/>
                </a:lnTo>
                <a:lnTo>
                  <a:pt x="641108" y="11633"/>
                </a:lnTo>
                <a:lnTo>
                  <a:pt x="641067" y="7851"/>
                </a:lnTo>
                <a:lnTo>
                  <a:pt x="618721" y="323"/>
                </a:lnTo>
                <a:lnTo>
                  <a:pt x="611835" y="0"/>
                </a:lnTo>
                <a:close/>
              </a:path>
              <a:path w="1163954" h="133985">
                <a:moveTo>
                  <a:pt x="641108" y="11633"/>
                </a:moveTo>
                <a:lnTo>
                  <a:pt x="611835" y="11633"/>
                </a:lnTo>
                <a:lnTo>
                  <a:pt x="622129" y="12862"/>
                </a:lnTo>
                <a:lnTo>
                  <a:pt x="629605" y="15506"/>
                </a:lnTo>
                <a:lnTo>
                  <a:pt x="634988" y="18169"/>
                </a:lnTo>
                <a:lnTo>
                  <a:pt x="638784" y="19380"/>
                </a:lnTo>
                <a:lnTo>
                  <a:pt x="640537" y="19380"/>
                </a:lnTo>
                <a:lnTo>
                  <a:pt x="641108" y="18414"/>
                </a:lnTo>
                <a:lnTo>
                  <a:pt x="641108" y="11633"/>
                </a:lnTo>
                <a:close/>
              </a:path>
              <a:path w="1163954" h="133985">
                <a:moveTo>
                  <a:pt x="705777" y="2133"/>
                </a:moveTo>
                <a:lnTo>
                  <a:pt x="691819" y="2133"/>
                </a:lnTo>
                <a:lnTo>
                  <a:pt x="690854" y="3098"/>
                </a:lnTo>
                <a:lnTo>
                  <a:pt x="690854" y="130289"/>
                </a:lnTo>
                <a:lnTo>
                  <a:pt x="691629" y="131444"/>
                </a:lnTo>
                <a:lnTo>
                  <a:pt x="705967" y="131444"/>
                </a:lnTo>
                <a:lnTo>
                  <a:pt x="706945" y="130289"/>
                </a:lnTo>
                <a:lnTo>
                  <a:pt x="706945" y="71145"/>
                </a:lnTo>
                <a:lnTo>
                  <a:pt x="707529" y="70383"/>
                </a:lnTo>
                <a:lnTo>
                  <a:pt x="785863" y="70383"/>
                </a:lnTo>
                <a:lnTo>
                  <a:pt x="785863" y="57391"/>
                </a:lnTo>
                <a:lnTo>
                  <a:pt x="707720" y="57391"/>
                </a:lnTo>
                <a:lnTo>
                  <a:pt x="706945" y="56807"/>
                </a:lnTo>
                <a:lnTo>
                  <a:pt x="706945" y="3098"/>
                </a:lnTo>
                <a:lnTo>
                  <a:pt x="705777" y="2133"/>
                </a:lnTo>
                <a:close/>
              </a:path>
              <a:path w="1163954" h="133985">
                <a:moveTo>
                  <a:pt x="785863" y="70383"/>
                </a:moveTo>
                <a:lnTo>
                  <a:pt x="768794" y="70383"/>
                </a:lnTo>
                <a:lnTo>
                  <a:pt x="769759" y="71145"/>
                </a:lnTo>
                <a:lnTo>
                  <a:pt x="769759" y="130289"/>
                </a:lnTo>
                <a:lnTo>
                  <a:pt x="770737" y="131444"/>
                </a:lnTo>
                <a:lnTo>
                  <a:pt x="784885" y="131444"/>
                </a:lnTo>
                <a:lnTo>
                  <a:pt x="785863" y="130289"/>
                </a:lnTo>
                <a:lnTo>
                  <a:pt x="785863" y="70383"/>
                </a:lnTo>
                <a:close/>
              </a:path>
              <a:path w="1163954" h="133985">
                <a:moveTo>
                  <a:pt x="784885" y="2133"/>
                </a:moveTo>
                <a:lnTo>
                  <a:pt x="771131" y="2133"/>
                </a:lnTo>
                <a:lnTo>
                  <a:pt x="769759" y="3098"/>
                </a:lnTo>
                <a:lnTo>
                  <a:pt x="769759" y="56807"/>
                </a:lnTo>
                <a:lnTo>
                  <a:pt x="768794" y="57391"/>
                </a:lnTo>
                <a:lnTo>
                  <a:pt x="785863" y="57391"/>
                </a:lnTo>
                <a:lnTo>
                  <a:pt x="785863" y="3098"/>
                </a:lnTo>
                <a:lnTo>
                  <a:pt x="784885" y="2133"/>
                </a:lnTo>
                <a:close/>
              </a:path>
              <a:path w="1163954" h="133985">
                <a:moveTo>
                  <a:pt x="893368" y="0"/>
                </a:moveTo>
                <a:lnTo>
                  <a:pt x="867882" y="4958"/>
                </a:lnTo>
                <a:lnTo>
                  <a:pt x="849429" y="18878"/>
                </a:lnTo>
                <a:lnTo>
                  <a:pt x="838211" y="40322"/>
                </a:lnTo>
                <a:lnTo>
                  <a:pt x="834428" y="67856"/>
                </a:lnTo>
                <a:lnTo>
                  <a:pt x="838057" y="94482"/>
                </a:lnTo>
                <a:lnTo>
                  <a:pt x="848921" y="115257"/>
                </a:lnTo>
                <a:lnTo>
                  <a:pt x="866982" y="128761"/>
                </a:lnTo>
                <a:lnTo>
                  <a:pt x="892200" y="133578"/>
                </a:lnTo>
                <a:lnTo>
                  <a:pt x="917879" y="128575"/>
                </a:lnTo>
                <a:lnTo>
                  <a:pt x="927592" y="121170"/>
                </a:lnTo>
                <a:lnTo>
                  <a:pt x="892403" y="121170"/>
                </a:lnTo>
                <a:lnTo>
                  <a:pt x="874661" y="117353"/>
                </a:lnTo>
                <a:lnTo>
                  <a:pt x="861718" y="106484"/>
                </a:lnTo>
                <a:lnTo>
                  <a:pt x="853793" y="89436"/>
                </a:lnTo>
                <a:lnTo>
                  <a:pt x="851196" y="67856"/>
                </a:lnTo>
                <a:lnTo>
                  <a:pt x="851226" y="66116"/>
                </a:lnTo>
                <a:lnTo>
                  <a:pt x="862615" y="26366"/>
                </a:lnTo>
                <a:lnTo>
                  <a:pt x="928307" y="12407"/>
                </a:lnTo>
                <a:lnTo>
                  <a:pt x="918120" y="4770"/>
                </a:lnTo>
                <a:lnTo>
                  <a:pt x="893368" y="0"/>
                </a:lnTo>
                <a:close/>
              </a:path>
              <a:path w="1163954" h="133985">
                <a:moveTo>
                  <a:pt x="928307" y="12407"/>
                </a:moveTo>
                <a:lnTo>
                  <a:pt x="893178" y="12407"/>
                </a:lnTo>
                <a:lnTo>
                  <a:pt x="910315" y="15945"/>
                </a:lnTo>
                <a:lnTo>
                  <a:pt x="923251" y="26317"/>
                </a:lnTo>
                <a:lnTo>
                  <a:pt x="931425" y="43161"/>
                </a:lnTo>
                <a:lnTo>
                  <a:pt x="934275" y="66116"/>
                </a:lnTo>
                <a:lnTo>
                  <a:pt x="931440" y="89109"/>
                </a:lnTo>
                <a:lnTo>
                  <a:pt x="923226" y="106435"/>
                </a:lnTo>
                <a:lnTo>
                  <a:pt x="910068" y="117365"/>
                </a:lnTo>
                <a:lnTo>
                  <a:pt x="892403" y="121170"/>
                </a:lnTo>
                <a:lnTo>
                  <a:pt x="927592" y="121170"/>
                </a:lnTo>
                <a:lnTo>
                  <a:pt x="936172" y="114630"/>
                </a:lnTo>
                <a:lnTo>
                  <a:pt x="947119" y="93341"/>
                </a:lnTo>
                <a:lnTo>
                  <a:pt x="950655" y="67081"/>
                </a:lnTo>
                <a:lnTo>
                  <a:pt x="950734" y="66116"/>
                </a:lnTo>
                <a:lnTo>
                  <a:pt x="947054" y="39176"/>
                </a:lnTo>
                <a:lnTo>
                  <a:pt x="936094" y="18246"/>
                </a:lnTo>
                <a:lnTo>
                  <a:pt x="928307" y="12407"/>
                </a:lnTo>
                <a:close/>
              </a:path>
              <a:path w="1163954" h="133985">
                <a:moveTo>
                  <a:pt x="1014463" y="2133"/>
                </a:moveTo>
                <a:lnTo>
                  <a:pt x="1000696" y="2133"/>
                </a:lnTo>
                <a:lnTo>
                  <a:pt x="999528" y="3289"/>
                </a:lnTo>
                <a:lnTo>
                  <a:pt x="999528" y="130479"/>
                </a:lnTo>
                <a:lnTo>
                  <a:pt x="1000696" y="131444"/>
                </a:lnTo>
                <a:lnTo>
                  <a:pt x="1014463" y="131444"/>
                </a:lnTo>
                <a:lnTo>
                  <a:pt x="1015619" y="130479"/>
                </a:lnTo>
                <a:lnTo>
                  <a:pt x="1015619" y="3289"/>
                </a:lnTo>
                <a:lnTo>
                  <a:pt x="1014463" y="2133"/>
                </a:lnTo>
                <a:close/>
              </a:path>
              <a:path w="1163954" h="133985">
                <a:moveTo>
                  <a:pt x="1082230" y="2133"/>
                </a:moveTo>
                <a:lnTo>
                  <a:pt x="1068463" y="2133"/>
                </a:lnTo>
                <a:lnTo>
                  <a:pt x="1067295" y="3289"/>
                </a:lnTo>
                <a:lnTo>
                  <a:pt x="1067295" y="87439"/>
                </a:lnTo>
                <a:lnTo>
                  <a:pt x="1069928" y="107019"/>
                </a:lnTo>
                <a:lnTo>
                  <a:pt x="1078325" y="121367"/>
                </a:lnTo>
                <a:lnTo>
                  <a:pt x="1093227" y="130191"/>
                </a:lnTo>
                <a:lnTo>
                  <a:pt x="1115377" y="133197"/>
                </a:lnTo>
                <a:lnTo>
                  <a:pt x="1136533" y="130389"/>
                </a:lnTo>
                <a:lnTo>
                  <a:pt x="1151688" y="121783"/>
                </a:lnTo>
                <a:lnTo>
                  <a:pt x="1152431" y="120586"/>
                </a:lnTo>
                <a:lnTo>
                  <a:pt x="1116164" y="120586"/>
                </a:lnTo>
                <a:lnTo>
                  <a:pt x="1101117" y="118395"/>
                </a:lnTo>
                <a:lnTo>
                  <a:pt x="1090883" y="111771"/>
                </a:lnTo>
                <a:lnTo>
                  <a:pt x="1085048" y="100639"/>
                </a:lnTo>
                <a:lnTo>
                  <a:pt x="1083195" y="84924"/>
                </a:lnTo>
                <a:lnTo>
                  <a:pt x="1083195" y="3098"/>
                </a:lnTo>
                <a:lnTo>
                  <a:pt x="1082230" y="2133"/>
                </a:lnTo>
                <a:close/>
              </a:path>
              <a:path w="1163954" h="133985">
                <a:moveTo>
                  <a:pt x="1163078" y="2133"/>
                </a:moveTo>
                <a:lnTo>
                  <a:pt x="1149515" y="2133"/>
                </a:lnTo>
                <a:lnTo>
                  <a:pt x="1148727" y="3098"/>
                </a:lnTo>
                <a:lnTo>
                  <a:pt x="1148677" y="84924"/>
                </a:lnTo>
                <a:lnTo>
                  <a:pt x="1146638" y="100880"/>
                </a:lnTo>
                <a:lnTo>
                  <a:pt x="1140442" y="112083"/>
                </a:lnTo>
                <a:lnTo>
                  <a:pt x="1130248" y="118524"/>
                </a:lnTo>
                <a:lnTo>
                  <a:pt x="1116164" y="120586"/>
                </a:lnTo>
                <a:lnTo>
                  <a:pt x="1152431" y="120586"/>
                </a:lnTo>
                <a:lnTo>
                  <a:pt x="1160806" y="107105"/>
                </a:lnTo>
                <a:lnTo>
                  <a:pt x="1163853" y="86080"/>
                </a:lnTo>
                <a:lnTo>
                  <a:pt x="1163853" y="3098"/>
                </a:lnTo>
                <a:lnTo>
                  <a:pt x="1163078" y="2133"/>
                </a:lnTo>
                <a:close/>
              </a:path>
            </a:pathLst>
          </a:custGeom>
          <a:solidFill>
            <a:srgbClr val="84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4832056" y="1458415"/>
            <a:ext cx="1174115" cy="130175"/>
          </a:xfrm>
          <a:custGeom>
            <a:avLst/>
            <a:gdLst/>
            <a:ahLst/>
            <a:cxnLst/>
            <a:rect l="l" t="t" r="r" b="b"/>
            <a:pathLst>
              <a:path w="1174114" h="130175">
                <a:moveTo>
                  <a:pt x="55638" y="13385"/>
                </a:moveTo>
                <a:lnTo>
                  <a:pt x="38011" y="13385"/>
                </a:lnTo>
                <a:lnTo>
                  <a:pt x="38773" y="13957"/>
                </a:lnTo>
                <a:lnTo>
                  <a:pt x="38773" y="128930"/>
                </a:lnTo>
                <a:lnTo>
                  <a:pt x="39941" y="129895"/>
                </a:lnTo>
                <a:lnTo>
                  <a:pt x="53898" y="129895"/>
                </a:lnTo>
                <a:lnTo>
                  <a:pt x="54876" y="128930"/>
                </a:lnTo>
                <a:lnTo>
                  <a:pt x="54876" y="13957"/>
                </a:lnTo>
                <a:lnTo>
                  <a:pt x="55638" y="13385"/>
                </a:lnTo>
                <a:close/>
              </a:path>
              <a:path w="1174114" h="130175">
                <a:moveTo>
                  <a:pt x="92671" y="584"/>
                </a:moveTo>
                <a:lnTo>
                  <a:pt x="584" y="584"/>
                </a:lnTo>
                <a:lnTo>
                  <a:pt x="0" y="1549"/>
                </a:lnTo>
                <a:lnTo>
                  <a:pt x="95" y="12407"/>
                </a:lnTo>
                <a:lnTo>
                  <a:pt x="584" y="13385"/>
                </a:lnTo>
                <a:lnTo>
                  <a:pt x="92671" y="13385"/>
                </a:lnTo>
                <a:lnTo>
                  <a:pt x="93268" y="12407"/>
                </a:lnTo>
                <a:lnTo>
                  <a:pt x="93268" y="1549"/>
                </a:lnTo>
                <a:lnTo>
                  <a:pt x="92671" y="584"/>
                </a:lnTo>
                <a:close/>
              </a:path>
              <a:path w="1174114" h="130175">
                <a:moveTo>
                  <a:pt x="206705" y="0"/>
                </a:moveTo>
                <a:lnTo>
                  <a:pt x="188671" y="0"/>
                </a:lnTo>
                <a:lnTo>
                  <a:pt x="187312" y="1155"/>
                </a:lnTo>
                <a:lnTo>
                  <a:pt x="186347" y="4267"/>
                </a:lnTo>
                <a:lnTo>
                  <a:pt x="144856" y="124663"/>
                </a:lnTo>
                <a:lnTo>
                  <a:pt x="144272" y="126212"/>
                </a:lnTo>
                <a:lnTo>
                  <a:pt x="144081" y="126987"/>
                </a:lnTo>
                <a:lnTo>
                  <a:pt x="144081" y="129133"/>
                </a:lnTo>
                <a:lnTo>
                  <a:pt x="145046" y="129895"/>
                </a:lnTo>
                <a:lnTo>
                  <a:pt x="158038" y="129895"/>
                </a:lnTo>
                <a:lnTo>
                  <a:pt x="158813" y="129324"/>
                </a:lnTo>
                <a:lnTo>
                  <a:pt x="173939" y="84924"/>
                </a:lnTo>
                <a:lnTo>
                  <a:pt x="174320" y="83375"/>
                </a:lnTo>
                <a:lnTo>
                  <a:pt x="175298" y="82791"/>
                </a:lnTo>
                <a:lnTo>
                  <a:pt x="235652" y="82791"/>
                </a:lnTo>
                <a:lnTo>
                  <a:pt x="231539" y="70573"/>
                </a:lnTo>
                <a:lnTo>
                  <a:pt x="179171" y="70573"/>
                </a:lnTo>
                <a:lnTo>
                  <a:pt x="178777" y="69989"/>
                </a:lnTo>
                <a:lnTo>
                  <a:pt x="178830" y="68440"/>
                </a:lnTo>
                <a:lnTo>
                  <a:pt x="178981" y="67856"/>
                </a:lnTo>
                <a:lnTo>
                  <a:pt x="179374" y="66700"/>
                </a:lnTo>
                <a:lnTo>
                  <a:pt x="195262" y="17068"/>
                </a:lnTo>
                <a:lnTo>
                  <a:pt x="195846" y="15316"/>
                </a:lnTo>
                <a:lnTo>
                  <a:pt x="196037" y="14922"/>
                </a:lnTo>
                <a:lnTo>
                  <a:pt x="212806" y="14922"/>
                </a:lnTo>
                <a:lnTo>
                  <a:pt x="209219" y="4267"/>
                </a:lnTo>
                <a:lnTo>
                  <a:pt x="208254" y="1155"/>
                </a:lnTo>
                <a:lnTo>
                  <a:pt x="206705" y="0"/>
                </a:lnTo>
                <a:close/>
              </a:path>
              <a:path w="1174114" h="130175">
                <a:moveTo>
                  <a:pt x="235652" y="82791"/>
                </a:moveTo>
                <a:lnTo>
                  <a:pt x="218528" y="82791"/>
                </a:lnTo>
                <a:lnTo>
                  <a:pt x="219113" y="83172"/>
                </a:lnTo>
                <a:lnTo>
                  <a:pt x="219697" y="84340"/>
                </a:lnTo>
                <a:lnTo>
                  <a:pt x="233921" y="127774"/>
                </a:lnTo>
                <a:lnTo>
                  <a:pt x="234429" y="129133"/>
                </a:lnTo>
                <a:lnTo>
                  <a:pt x="235204" y="129895"/>
                </a:lnTo>
                <a:lnTo>
                  <a:pt x="249745" y="129895"/>
                </a:lnTo>
                <a:lnTo>
                  <a:pt x="250520" y="128930"/>
                </a:lnTo>
                <a:lnTo>
                  <a:pt x="250461" y="126987"/>
                </a:lnTo>
                <a:lnTo>
                  <a:pt x="250126" y="125831"/>
                </a:lnTo>
                <a:lnTo>
                  <a:pt x="249554" y="124091"/>
                </a:lnTo>
                <a:lnTo>
                  <a:pt x="235652" y="82791"/>
                </a:lnTo>
                <a:close/>
              </a:path>
              <a:path w="1174114" h="130175">
                <a:moveTo>
                  <a:pt x="212806" y="14922"/>
                </a:moveTo>
                <a:lnTo>
                  <a:pt x="197980" y="14922"/>
                </a:lnTo>
                <a:lnTo>
                  <a:pt x="198170" y="15709"/>
                </a:lnTo>
                <a:lnTo>
                  <a:pt x="198564" y="17068"/>
                </a:lnTo>
                <a:lnTo>
                  <a:pt x="215226" y="68440"/>
                </a:lnTo>
                <a:lnTo>
                  <a:pt x="215226" y="70180"/>
                </a:lnTo>
                <a:lnTo>
                  <a:pt x="214655" y="70573"/>
                </a:lnTo>
                <a:lnTo>
                  <a:pt x="231539" y="70573"/>
                </a:lnTo>
                <a:lnTo>
                  <a:pt x="212806" y="14922"/>
                </a:lnTo>
                <a:close/>
              </a:path>
              <a:path w="1174114" h="130175">
                <a:moveTo>
                  <a:pt x="341668" y="584"/>
                </a:moveTo>
                <a:lnTo>
                  <a:pt x="327126" y="584"/>
                </a:lnTo>
                <a:lnTo>
                  <a:pt x="326555" y="1739"/>
                </a:lnTo>
                <a:lnTo>
                  <a:pt x="326555" y="129133"/>
                </a:lnTo>
                <a:lnTo>
                  <a:pt x="327507" y="129895"/>
                </a:lnTo>
                <a:lnTo>
                  <a:pt x="390334" y="129895"/>
                </a:lnTo>
                <a:lnTo>
                  <a:pt x="391109" y="129133"/>
                </a:lnTo>
                <a:lnTo>
                  <a:pt x="391109" y="117881"/>
                </a:lnTo>
                <a:lnTo>
                  <a:pt x="390334" y="116916"/>
                </a:lnTo>
                <a:lnTo>
                  <a:pt x="343420" y="116916"/>
                </a:lnTo>
                <a:lnTo>
                  <a:pt x="342633" y="116332"/>
                </a:lnTo>
                <a:lnTo>
                  <a:pt x="342633" y="1739"/>
                </a:lnTo>
                <a:lnTo>
                  <a:pt x="341668" y="584"/>
                </a:lnTo>
                <a:close/>
              </a:path>
              <a:path w="1174114" h="130175">
                <a:moveTo>
                  <a:pt x="482650" y="584"/>
                </a:moveTo>
                <a:lnTo>
                  <a:pt x="468109" y="584"/>
                </a:lnTo>
                <a:lnTo>
                  <a:pt x="467525" y="1739"/>
                </a:lnTo>
                <a:lnTo>
                  <a:pt x="467525" y="129133"/>
                </a:lnTo>
                <a:lnTo>
                  <a:pt x="468490" y="129895"/>
                </a:lnTo>
                <a:lnTo>
                  <a:pt x="531304" y="129895"/>
                </a:lnTo>
                <a:lnTo>
                  <a:pt x="532091" y="129133"/>
                </a:lnTo>
                <a:lnTo>
                  <a:pt x="532091" y="117881"/>
                </a:lnTo>
                <a:lnTo>
                  <a:pt x="531304" y="116916"/>
                </a:lnTo>
                <a:lnTo>
                  <a:pt x="484390" y="116916"/>
                </a:lnTo>
                <a:lnTo>
                  <a:pt x="483616" y="116332"/>
                </a:lnTo>
                <a:lnTo>
                  <a:pt x="483616" y="1739"/>
                </a:lnTo>
                <a:lnTo>
                  <a:pt x="482650" y="584"/>
                </a:lnTo>
                <a:close/>
              </a:path>
              <a:path w="1174114" h="130175">
                <a:moveTo>
                  <a:pt x="623430" y="584"/>
                </a:moveTo>
                <a:lnTo>
                  <a:pt x="609663" y="584"/>
                </a:lnTo>
                <a:lnTo>
                  <a:pt x="608495" y="1739"/>
                </a:lnTo>
                <a:lnTo>
                  <a:pt x="608495" y="128930"/>
                </a:lnTo>
                <a:lnTo>
                  <a:pt x="609663" y="129895"/>
                </a:lnTo>
                <a:lnTo>
                  <a:pt x="623430" y="129895"/>
                </a:lnTo>
                <a:lnTo>
                  <a:pt x="624586" y="128930"/>
                </a:lnTo>
                <a:lnTo>
                  <a:pt x="624586" y="1739"/>
                </a:lnTo>
                <a:lnTo>
                  <a:pt x="623430" y="584"/>
                </a:lnTo>
                <a:close/>
              </a:path>
              <a:path w="1174114" h="130175">
                <a:moveTo>
                  <a:pt x="735711" y="584"/>
                </a:moveTo>
                <a:lnTo>
                  <a:pt x="714768" y="584"/>
                </a:lnTo>
                <a:lnTo>
                  <a:pt x="713994" y="1549"/>
                </a:lnTo>
                <a:lnTo>
                  <a:pt x="713994" y="129133"/>
                </a:lnTo>
                <a:lnTo>
                  <a:pt x="714959" y="129895"/>
                </a:lnTo>
                <a:lnTo>
                  <a:pt x="726986" y="129895"/>
                </a:lnTo>
                <a:lnTo>
                  <a:pt x="727951" y="129133"/>
                </a:lnTo>
                <a:lnTo>
                  <a:pt x="727557" y="20154"/>
                </a:lnTo>
                <a:lnTo>
                  <a:pt x="727760" y="19583"/>
                </a:lnTo>
                <a:lnTo>
                  <a:pt x="746482" y="19583"/>
                </a:lnTo>
                <a:lnTo>
                  <a:pt x="738306" y="3479"/>
                </a:lnTo>
                <a:lnTo>
                  <a:pt x="737057" y="1155"/>
                </a:lnTo>
                <a:lnTo>
                  <a:pt x="735711" y="584"/>
                </a:lnTo>
                <a:close/>
              </a:path>
              <a:path w="1174114" h="130175">
                <a:moveTo>
                  <a:pt x="746482" y="19583"/>
                </a:moveTo>
                <a:lnTo>
                  <a:pt x="729500" y="19583"/>
                </a:lnTo>
                <a:lnTo>
                  <a:pt x="729691" y="20358"/>
                </a:lnTo>
                <a:lnTo>
                  <a:pt x="730288" y="21323"/>
                </a:lnTo>
                <a:lnTo>
                  <a:pt x="786498" y="129514"/>
                </a:lnTo>
                <a:lnTo>
                  <a:pt x="787666" y="129895"/>
                </a:lnTo>
                <a:lnTo>
                  <a:pt x="807059" y="129895"/>
                </a:lnTo>
                <a:lnTo>
                  <a:pt x="808024" y="128930"/>
                </a:lnTo>
                <a:lnTo>
                  <a:pt x="808024" y="110909"/>
                </a:lnTo>
                <a:lnTo>
                  <a:pt x="793102" y="110909"/>
                </a:lnTo>
                <a:lnTo>
                  <a:pt x="792708" y="110705"/>
                </a:lnTo>
                <a:lnTo>
                  <a:pt x="746482" y="19583"/>
                </a:lnTo>
                <a:close/>
              </a:path>
              <a:path w="1174114" h="130175">
                <a:moveTo>
                  <a:pt x="807453" y="584"/>
                </a:moveTo>
                <a:lnTo>
                  <a:pt x="794842" y="584"/>
                </a:lnTo>
                <a:lnTo>
                  <a:pt x="794354" y="1549"/>
                </a:lnTo>
                <a:lnTo>
                  <a:pt x="794329" y="21323"/>
                </a:lnTo>
                <a:lnTo>
                  <a:pt x="794651" y="109156"/>
                </a:lnTo>
                <a:lnTo>
                  <a:pt x="794526" y="110705"/>
                </a:lnTo>
                <a:lnTo>
                  <a:pt x="794461" y="110909"/>
                </a:lnTo>
                <a:lnTo>
                  <a:pt x="808024" y="110909"/>
                </a:lnTo>
                <a:lnTo>
                  <a:pt x="808024" y="1549"/>
                </a:lnTo>
                <a:lnTo>
                  <a:pt x="807453" y="584"/>
                </a:lnTo>
                <a:close/>
              </a:path>
              <a:path w="1174114" h="130175">
                <a:moveTo>
                  <a:pt x="919149" y="584"/>
                </a:moveTo>
                <a:lnTo>
                  <a:pt x="898207" y="584"/>
                </a:lnTo>
                <a:lnTo>
                  <a:pt x="897432" y="1549"/>
                </a:lnTo>
                <a:lnTo>
                  <a:pt x="897432" y="129133"/>
                </a:lnTo>
                <a:lnTo>
                  <a:pt x="898397" y="129895"/>
                </a:lnTo>
                <a:lnTo>
                  <a:pt x="910424" y="129895"/>
                </a:lnTo>
                <a:lnTo>
                  <a:pt x="911390" y="129133"/>
                </a:lnTo>
                <a:lnTo>
                  <a:pt x="911009" y="20154"/>
                </a:lnTo>
                <a:lnTo>
                  <a:pt x="911199" y="19583"/>
                </a:lnTo>
                <a:lnTo>
                  <a:pt x="929931" y="19583"/>
                </a:lnTo>
                <a:lnTo>
                  <a:pt x="921758" y="3479"/>
                </a:lnTo>
                <a:lnTo>
                  <a:pt x="920508" y="1155"/>
                </a:lnTo>
                <a:lnTo>
                  <a:pt x="919149" y="584"/>
                </a:lnTo>
                <a:close/>
              </a:path>
              <a:path w="1174114" h="130175">
                <a:moveTo>
                  <a:pt x="929931" y="19583"/>
                </a:moveTo>
                <a:lnTo>
                  <a:pt x="912939" y="19583"/>
                </a:lnTo>
                <a:lnTo>
                  <a:pt x="913130" y="20358"/>
                </a:lnTo>
                <a:lnTo>
                  <a:pt x="913714" y="21323"/>
                </a:lnTo>
                <a:lnTo>
                  <a:pt x="969949" y="129514"/>
                </a:lnTo>
                <a:lnTo>
                  <a:pt x="971105" y="129895"/>
                </a:lnTo>
                <a:lnTo>
                  <a:pt x="990498" y="129895"/>
                </a:lnTo>
                <a:lnTo>
                  <a:pt x="991476" y="128930"/>
                </a:lnTo>
                <a:lnTo>
                  <a:pt x="991476" y="110909"/>
                </a:lnTo>
                <a:lnTo>
                  <a:pt x="976541" y="110909"/>
                </a:lnTo>
                <a:lnTo>
                  <a:pt x="976147" y="110705"/>
                </a:lnTo>
                <a:lnTo>
                  <a:pt x="929931" y="19583"/>
                </a:lnTo>
                <a:close/>
              </a:path>
              <a:path w="1174114" h="130175">
                <a:moveTo>
                  <a:pt x="990879" y="584"/>
                </a:moveTo>
                <a:lnTo>
                  <a:pt x="978281" y="584"/>
                </a:lnTo>
                <a:lnTo>
                  <a:pt x="977793" y="1549"/>
                </a:lnTo>
                <a:lnTo>
                  <a:pt x="977768" y="21323"/>
                </a:lnTo>
                <a:lnTo>
                  <a:pt x="978090" y="109156"/>
                </a:lnTo>
                <a:lnTo>
                  <a:pt x="978090" y="110312"/>
                </a:lnTo>
                <a:lnTo>
                  <a:pt x="977887" y="110909"/>
                </a:lnTo>
                <a:lnTo>
                  <a:pt x="991476" y="110909"/>
                </a:lnTo>
                <a:lnTo>
                  <a:pt x="991476" y="1549"/>
                </a:lnTo>
                <a:lnTo>
                  <a:pt x="990879" y="584"/>
                </a:lnTo>
                <a:close/>
              </a:path>
              <a:path w="1174114" h="130175">
                <a:moveTo>
                  <a:pt x="1130109" y="0"/>
                </a:moveTo>
                <a:lnTo>
                  <a:pt x="1112088" y="0"/>
                </a:lnTo>
                <a:lnTo>
                  <a:pt x="1110729" y="1155"/>
                </a:lnTo>
                <a:lnTo>
                  <a:pt x="1109764" y="4267"/>
                </a:lnTo>
                <a:lnTo>
                  <a:pt x="1068273" y="124663"/>
                </a:lnTo>
                <a:lnTo>
                  <a:pt x="1067689" y="126212"/>
                </a:lnTo>
                <a:lnTo>
                  <a:pt x="1067485" y="126987"/>
                </a:lnTo>
                <a:lnTo>
                  <a:pt x="1067485" y="129133"/>
                </a:lnTo>
                <a:lnTo>
                  <a:pt x="1068463" y="129895"/>
                </a:lnTo>
                <a:lnTo>
                  <a:pt x="1081455" y="129895"/>
                </a:lnTo>
                <a:lnTo>
                  <a:pt x="1082230" y="129324"/>
                </a:lnTo>
                <a:lnTo>
                  <a:pt x="1083001" y="126987"/>
                </a:lnTo>
                <a:lnTo>
                  <a:pt x="1097343" y="84924"/>
                </a:lnTo>
                <a:lnTo>
                  <a:pt x="1097737" y="83375"/>
                </a:lnTo>
                <a:lnTo>
                  <a:pt x="1098702" y="82791"/>
                </a:lnTo>
                <a:lnTo>
                  <a:pt x="1159068" y="82791"/>
                </a:lnTo>
                <a:lnTo>
                  <a:pt x="1154956" y="70573"/>
                </a:lnTo>
                <a:lnTo>
                  <a:pt x="1102588" y="70573"/>
                </a:lnTo>
                <a:lnTo>
                  <a:pt x="1102194" y="69989"/>
                </a:lnTo>
                <a:lnTo>
                  <a:pt x="1102244" y="68440"/>
                </a:lnTo>
                <a:lnTo>
                  <a:pt x="1102385" y="67856"/>
                </a:lnTo>
                <a:lnTo>
                  <a:pt x="1102779" y="66700"/>
                </a:lnTo>
                <a:lnTo>
                  <a:pt x="1119251" y="15316"/>
                </a:lnTo>
                <a:lnTo>
                  <a:pt x="1119454" y="14922"/>
                </a:lnTo>
                <a:lnTo>
                  <a:pt x="1136223" y="14922"/>
                </a:lnTo>
                <a:lnTo>
                  <a:pt x="1132636" y="4267"/>
                </a:lnTo>
                <a:lnTo>
                  <a:pt x="1131671" y="1155"/>
                </a:lnTo>
                <a:lnTo>
                  <a:pt x="1130109" y="0"/>
                </a:lnTo>
                <a:close/>
              </a:path>
              <a:path w="1174114" h="130175">
                <a:moveTo>
                  <a:pt x="1159068" y="82791"/>
                </a:moveTo>
                <a:lnTo>
                  <a:pt x="1141945" y="82791"/>
                </a:lnTo>
                <a:lnTo>
                  <a:pt x="1142530" y="83172"/>
                </a:lnTo>
                <a:lnTo>
                  <a:pt x="1143101" y="84340"/>
                </a:lnTo>
                <a:lnTo>
                  <a:pt x="1157338" y="127774"/>
                </a:lnTo>
                <a:lnTo>
                  <a:pt x="1157846" y="129133"/>
                </a:lnTo>
                <a:lnTo>
                  <a:pt x="1158621" y="129895"/>
                </a:lnTo>
                <a:lnTo>
                  <a:pt x="1173162" y="129895"/>
                </a:lnTo>
                <a:lnTo>
                  <a:pt x="1173937" y="128930"/>
                </a:lnTo>
                <a:lnTo>
                  <a:pt x="1173880" y="126987"/>
                </a:lnTo>
                <a:lnTo>
                  <a:pt x="1173556" y="125831"/>
                </a:lnTo>
                <a:lnTo>
                  <a:pt x="1159068" y="82791"/>
                </a:lnTo>
                <a:close/>
              </a:path>
              <a:path w="1174114" h="130175">
                <a:moveTo>
                  <a:pt x="1136223" y="14922"/>
                </a:moveTo>
                <a:lnTo>
                  <a:pt x="1121384" y="14922"/>
                </a:lnTo>
                <a:lnTo>
                  <a:pt x="1121587" y="15709"/>
                </a:lnTo>
                <a:lnTo>
                  <a:pt x="1121981" y="17068"/>
                </a:lnTo>
                <a:lnTo>
                  <a:pt x="1137869" y="66103"/>
                </a:lnTo>
                <a:lnTo>
                  <a:pt x="1138656" y="68440"/>
                </a:lnTo>
                <a:lnTo>
                  <a:pt x="1138656" y="70180"/>
                </a:lnTo>
                <a:lnTo>
                  <a:pt x="1138072" y="70573"/>
                </a:lnTo>
                <a:lnTo>
                  <a:pt x="1154956" y="70573"/>
                </a:lnTo>
                <a:lnTo>
                  <a:pt x="1136223" y="14922"/>
                </a:lnTo>
                <a:close/>
              </a:path>
            </a:pathLst>
          </a:custGeom>
          <a:solidFill>
            <a:srgbClr val="84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41817" y="2675176"/>
            <a:ext cx="3009765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7D9DB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55235" y="4965800"/>
            <a:ext cx="6382928" cy="982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58595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627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D9DB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94ADC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291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829137" y="720013"/>
            <a:ext cx="472833" cy="633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846016" y="1810311"/>
            <a:ext cx="1160145" cy="168275"/>
          </a:xfrm>
          <a:custGeom>
            <a:avLst/>
            <a:gdLst/>
            <a:ahLst/>
            <a:cxnLst/>
            <a:rect l="l" t="t" r="r" b="b"/>
            <a:pathLst>
              <a:path w="1160145" h="168275">
                <a:moveTo>
                  <a:pt x="15125" y="36448"/>
                </a:moveTo>
                <a:lnTo>
                  <a:pt x="965" y="36448"/>
                </a:lnTo>
                <a:lnTo>
                  <a:pt x="0" y="37617"/>
                </a:lnTo>
                <a:lnTo>
                  <a:pt x="0" y="164998"/>
                </a:lnTo>
                <a:lnTo>
                  <a:pt x="965" y="165773"/>
                </a:lnTo>
                <a:lnTo>
                  <a:pt x="15125" y="165773"/>
                </a:lnTo>
                <a:lnTo>
                  <a:pt x="16090" y="164807"/>
                </a:lnTo>
                <a:lnTo>
                  <a:pt x="16187" y="104508"/>
                </a:lnTo>
                <a:lnTo>
                  <a:pt x="16484" y="103924"/>
                </a:lnTo>
                <a:lnTo>
                  <a:pt x="39121" y="103924"/>
                </a:lnTo>
                <a:lnTo>
                  <a:pt x="35471" y="99275"/>
                </a:lnTo>
                <a:lnTo>
                  <a:pt x="34709" y="98107"/>
                </a:lnTo>
                <a:lnTo>
                  <a:pt x="34518" y="97726"/>
                </a:lnTo>
                <a:lnTo>
                  <a:pt x="34518" y="96177"/>
                </a:lnTo>
                <a:lnTo>
                  <a:pt x="34899" y="95783"/>
                </a:lnTo>
                <a:lnTo>
                  <a:pt x="35674" y="94818"/>
                </a:lnTo>
                <a:lnTo>
                  <a:pt x="37958" y="92290"/>
                </a:lnTo>
                <a:lnTo>
                  <a:pt x="16865" y="92290"/>
                </a:lnTo>
                <a:lnTo>
                  <a:pt x="16090" y="91706"/>
                </a:lnTo>
                <a:lnTo>
                  <a:pt x="16090" y="37617"/>
                </a:lnTo>
                <a:lnTo>
                  <a:pt x="15125" y="36448"/>
                </a:lnTo>
                <a:close/>
              </a:path>
              <a:path w="1160145" h="168275">
                <a:moveTo>
                  <a:pt x="39121" y="103924"/>
                </a:moveTo>
                <a:lnTo>
                  <a:pt x="20358" y="103924"/>
                </a:lnTo>
                <a:lnTo>
                  <a:pt x="20929" y="104508"/>
                </a:lnTo>
                <a:lnTo>
                  <a:pt x="21717" y="105486"/>
                </a:lnTo>
                <a:lnTo>
                  <a:pt x="67665" y="164033"/>
                </a:lnTo>
                <a:lnTo>
                  <a:pt x="68630" y="165379"/>
                </a:lnTo>
                <a:lnTo>
                  <a:pt x="69608" y="165773"/>
                </a:lnTo>
                <a:lnTo>
                  <a:pt x="84531" y="165773"/>
                </a:lnTo>
                <a:lnTo>
                  <a:pt x="85305" y="165188"/>
                </a:lnTo>
                <a:lnTo>
                  <a:pt x="85305" y="162864"/>
                </a:lnTo>
                <a:lnTo>
                  <a:pt x="84924" y="162293"/>
                </a:lnTo>
                <a:lnTo>
                  <a:pt x="82981" y="159765"/>
                </a:lnTo>
                <a:lnTo>
                  <a:pt x="39121" y="103924"/>
                </a:lnTo>
                <a:close/>
              </a:path>
              <a:path w="1160145" h="168275">
                <a:moveTo>
                  <a:pt x="85305" y="36448"/>
                </a:moveTo>
                <a:lnTo>
                  <a:pt x="70573" y="36448"/>
                </a:lnTo>
                <a:lnTo>
                  <a:pt x="69799" y="36842"/>
                </a:lnTo>
                <a:lnTo>
                  <a:pt x="67284" y="39560"/>
                </a:lnTo>
                <a:lnTo>
                  <a:pt x="21323" y="90944"/>
                </a:lnTo>
                <a:lnTo>
                  <a:pt x="20548" y="91909"/>
                </a:lnTo>
                <a:lnTo>
                  <a:pt x="19773" y="92290"/>
                </a:lnTo>
                <a:lnTo>
                  <a:pt x="37958" y="92290"/>
                </a:lnTo>
                <a:lnTo>
                  <a:pt x="82981" y="42468"/>
                </a:lnTo>
                <a:lnTo>
                  <a:pt x="85305" y="39750"/>
                </a:lnTo>
                <a:lnTo>
                  <a:pt x="85890" y="39179"/>
                </a:lnTo>
                <a:lnTo>
                  <a:pt x="85890" y="37236"/>
                </a:lnTo>
                <a:lnTo>
                  <a:pt x="85305" y="36448"/>
                </a:lnTo>
                <a:close/>
              </a:path>
              <a:path w="1160145" h="168275">
                <a:moveTo>
                  <a:pt x="188874" y="34315"/>
                </a:moveTo>
                <a:lnTo>
                  <a:pt x="163387" y="39276"/>
                </a:lnTo>
                <a:lnTo>
                  <a:pt x="144935" y="53200"/>
                </a:lnTo>
                <a:lnTo>
                  <a:pt x="133717" y="74649"/>
                </a:lnTo>
                <a:lnTo>
                  <a:pt x="129933" y="102184"/>
                </a:lnTo>
                <a:lnTo>
                  <a:pt x="133561" y="128812"/>
                </a:lnTo>
                <a:lnTo>
                  <a:pt x="144422" y="149591"/>
                </a:lnTo>
                <a:lnTo>
                  <a:pt x="162482" y="163100"/>
                </a:lnTo>
                <a:lnTo>
                  <a:pt x="187706" y="167919"/>
                </a:lnTo>
                <a:lnTo>
                  <a:pt x="213372" y="162912"/>
                </a:lnTo>
                <a:lnTo>
                  <a:pt x="223090" y="155498"/>
                </a:lnTo>
                <a:lnTo>
                  <a:pt x="187896" y="155498"/>
                </a:lnTo>
                <a:lnTo>
                  <a:pt x="170161" y="151681"/>
                </a:lnTo>
                <a:lnTo>
                  <a:pt x="157222" y="140812"/>
                </a:lnTo>
                <a:lnTo>
                  <a:pt x="149298" y="123764"/>
                </a:lnTo>
                <a:lnTo>
                  <a:pt x="146702" y="102184"/>
                </a:lnTo>
                <a:lnTo>
                  <a:pt x="146733" y="100431"/>
                </a:lnTo>
                <a:lnTo>
                  <a:pt x="149609" y="77816"/>
                </a:lnTo>
                <a:lnTo>
                  <a:pt x="158115" y="60694"/>
                </a:lnTo>
                <a:lnTo>
                  <a:pt x="171383" y="50262"/>
                </a:lnTo>
                <a:lnTo>
                  <a:pt x="188671" y="46735"/>
                </a:lnTo>
                <a:lnTo>
                  <a:pt x="223819" y="46735"/>
                </a:lnTo>
                <a:lnTo>
                  <a:pt x="213623" y="39087"/>
                </a:lnTo>
                <a:lnTo>
                  <a:pt x="188874" y="34315"/>
                </a:lnTo>
                <a:close/>
              </a:path>
              <a:path w="1160145" h="168275">
                <a:moveTo>
                  <a:pt x="223819" y="46735"/>
                </a:moveTo>
                <a:lnTo>
                  <a:pt x="188671" y="46735"/>
                </a:lnTo>
                <a:lnTo>
                  <a:pt x="205810" y="50273"/>
                </a:lnTo>
                <a:lnTo>
                  <a:pt x="218751" y="60644"/>
                </a:lnTo>
                <a:lnTo>
                  <a:pt x="226929" y="77484"/>
                </a:lnTo>
                <a:lnTo>
                  <a:pt x="229781" y="100431"/>
                </a:lnTo>
                <a:lnTo>
                  <a:pt x="226944" y="123432"/>
                </a:lnTo>
                <a:lnTo>
                  <a:pt x="218725" y="140762"/>
                </a:lnTo>
                <a:lnTo>
                  <a:pt x="205563" y="151693"/>
                </a:lnTo>
                <a:lnTo>
                  <a:pt x="187896" y="155498"/>
                </a:lnTo>
                <a:lnTo>
                  <a:pt x="223090" y="155498"/>
                </a:lnTo>
                <a:lnTo>
                  <a:pt x="231662" y="148959"/>
                </a:lnTo>
                <a:lnTo>
                  <a:pt x="242611" y="127666"/>
                </a:lnTo>
                <a:lnTo>
                  <a:pt x="246148" y="101409"/>
                </a:lnTo>
                <a:lnTo>
                  <a:pt x="246225" y="100431"/>
                </a:lnTo>
                <a:lnTo>
                  <a:pt x="242548" y="73502"/>
                </a:lnTo>
                <a:lnTo>
                  <a:pt x="231594" y="52568"/>
                </a:lnTo>
                <a:lnTo>
                  <a:pt x="223819" y="46735"/>
                </a:lnTo>
                <a:close/>
              </a:path>
              <a:path w="1160145" h="168275">
                <a:moveTo>
                  <a:pt x="180340" y="203"/>
                </a:moveTo>
                <a:lnTo>
                  <a:pt x="171602" y="203"/>
                </a:lnTo>
                <a:lnTo>
                  <a:pt x="166179" y="2717"/>
                </a:lnTo>
                <a:lnTo>
                  <a:pt x="159981" y="13576"/>
                </a:lnTo>
                <a:lnTo>
                  <a:pt x="159588" y="15125"/>
                </a:lnTo>
                <a:lnTo>
                  <a:pt x="159588" y="18033"/>
                </a:lnTo>
                <a:lnTo>
                  <a:pt x="164236" y="20942"/>
                </a:lnTo>
                <a:lnTo>
                  <a:pt x="167157" y="20942"/>
                </a:lnTo>
                <a:lnTo>
                  <a:pt x="167919" y="20358"/>
                </a:lnTo>
                <a:lnTo>
                  <a:pt x="169087" y="18618"/>
                </a:lnTo>
                <a:lnTo>
                  <a:pt x="170256" y="16675"/>
                </a:lnTo>
                <a:lnTo>
                  <a:pt x="171602" y="14541"/>
                </a:lnTo>
                <a:lnTo>
                  <a:pt x="173748" y="12801"/>
                </a:lnTo>
                <a:lnTo>
                  <a:pt x="214388" y="12801"/>
                </a:lnTo>
                <a:lnTo>
                  <a:pt x="215811" y="10083"/>
                </a:lnTo>
                <a:lnTo>
                  <a:pt x="216957" y="7962"/>
                </a:lnTo>
                <a:lnTo>
                  <a:pt x="198945" y="7962"/>
                </a:lnTo>
                <a:lnTo>
                  <a:pt x="196049" y="7175"/>
                </a:lnTo>
                <a:lnTo>
                  <a:pt x="192557" y="5435"/>
                </a:lnTo>
                <a:lnTo>
                  <a:pt x="187312" y="2908"/>
                </a:lnTo>
                <a:lnTo>
                  <a:pt x="183057" y="977"/>
                </a:lnTo>
                <a:lnTo>
                  <a:pt x="180340" y="203"/>
                </a:lnTo>
                <a:close/>
              </a:path>
              <a:path w="1160145" h="168275">
                <a:moveTo>
                  <a:pt x="214388" y="12801"/>
                </a:moveTo>
                <a:lnTo>
                  <a:pt x="180136" y="12801"/>
                </a:lnTo>
                <a:lnTo>
                  <a:pt x="183057" y="14350"/>
                </a:lnTo>
                <a:lnTo>
                  <a:pt x="185191" y="15328"/>
                </a:lnTo>
                <a:lnTo>
                  <a:pt x="194691" y="19583"/>
                </a:lnTo>
                <a:lnTo>
                  <a:pt x="198755" y="20358"/>
                </a:lnTo>
                <a:lnTo>
                  <a:pt x="208254" y="20358"/>
                </a:lnTo>
                <a:lnTo>
                  <a:pt x="213677" y="14160"/>
                </a:lnTo>
                <a:lnTo>
                  <a:pt x="214388" y="12801"/>
                </a:lnTo>
                <a:close/>
              </a:path>
              <a:path w="1160145" h="168275">
                <a:moveTo>
                  <a:pt x="213296" y="0"/>
                </a:moveTo>
                <a:lnTo>
                  <a:pt x="210185" y="0"/>
                </a:lnTo>
                <a:lnTo>
                  <a:pt x="209232" y="977"/>
                </a:lnTo>
                <a:lnTo>
                  <a:pt x="205930" y="6591"/>
                </a:lnTo>
                <a:lnTo>
                  <a:pt x="204381" y="7962"/>
                </a:lnTo>
                <a:lnTo>
                  <a:pt x="216957" y="7962"/>
                </a:lnTo>
                <a:lnTo>
                  <a:pt x="217170" y="7569"/>
                </a:lnTo>
                <a:lnTo>
                  <a:pt x="217754" y="6019"/>
                </a:lnTo>
                <a:lnTo>
                  <a:pt x="217754" y="2527"/>
                </a:lnTo>
                <a:lnTo>
                  <a:pt x="213296" y="0"/>
                </a:lnTo>
                <a:close/>
              </a:path>
              <a:path w="1160145" h="168275">
                <a:moveTo>
                  <a:pt x="342061" y="36448"/>
                </a:moveTo>
                <a:lnTo>
                  <a:pt x="311226" y="36448"/>
                </a:lnTo>
                <a:lnTo>
                  <a:pt x="310070" y="37426"/>
                </a:lnTo>
                <a:lnTo>
                  <a:pt x="310070" y="164998"/>
                </a:lnTo>
                <a:lnTo>
                  <a:pt x="311226" y="165773"/>
                </a:lnTo>
                <a:lnTo>
                  <a:pt x="324612" y="165773"/>
                </a:lnTo>
                <a:lnTo>
                  <a:pt x="325767" y="164998"/>
                </a:lnTo>
                <a:lnTo>
                  <a:pt x="325767" y="107416"/>
                </a:lnTo>
                <a:lnTo>
                  <a:pt x="326351" y="106641"/>
                </a:lnTo>
                <a:lnTo>
                  <a:pt x="357568" y="106641"/>
                </a:lnTo>
                <a:lnTo>
                  <a:pt x="357378" y="106248"/>
                </a:lnTo>
                <a:lnTo>
                  <a:pt x="357378" y="104698"/>
                </a:lnTo>
                <a:lnTo>
                  <a:pt x="358152" y="104317"/>
                </a:lnTo>
                <a:lnTo>
                  <a:pt x="359308" y="103924"/>
                </a:lnTo>
                <a:lnTo>
                  <a:pt x="370932" y="98912"/>
                </a:lnTo>
                <a:lnTo>
                  <a:pt x="375982" y="95008"/>
                </a:lnTo>
                <a:lnTo>
                  <a:pt x="326555" y="95008"/>
                </a:lnTo>
                <a:lnTo>
                  <a:pt x="325767" y="94233"/>
                </a:lnTo>
                <a:lnTo>
                  <a:pt x="325767" y="48475"/>
                </a:lnTo>
                <a:lnTo>
                  <a:pt x="326351" y="47701"/>
                </a:lnTo>
                <a:lnTo>
                  <a:pt x="379281" y="47701"/>
                </a:lnTo>
                <a:lnTo>
                  <a:pt x="376254" y="43940"/>
                </a:lnTo>
                <a:lnTo>
                  <a:pt x="362022" y="38185"/>
                </a:lnTo>
                <a:lnTo>
                  <a:pt x="342061" y="36448"/>
                </a:lnTo>
                <a:close/>
              </a:path>
              <a:path w="1160145" h="168275">
                <a:moveTo>
                  <a:pt x="357568" y="106641"/>
                </a:moveTo>
                <a:lnTo>
                  <a:pt x="339534" y="106641"/>
                </a:lnTo>
                <a:lnTo>
                  <a:pt x="340499" y="107035"/>
                </a:lnTo>
                <a:lnTo>
                  <a:pt x="341668" y="108978"/>
                </a:lnTo>
                <a:lnTo>
                  <a:pt x="376186" y="163842"/>
                </a:lnTo>
                <a:lnTo>
                  <a:pt x="377151" y="165188"/>
                </a:lnTo>
                <a:lnTo>
                  <a:pt x="378320" y="165773"/>
                </a:lnTo>
                <a:lnTo>
                  <a:pt x="393623" y="165773"/>
                </a:lnTo>
                <a:lnTo>
                  <a:pt x="394411" y="165188"/>
                </a:lnTo>
                <a:lnTo>
                  <a:pt x="394411" y="163055"/>
                </a:lnTo>
                <a:lnTo>
                  <a:pt x="393827" y="162483"/>
                </a:lnTo>
                <a:lnTo>
                  <a:pt x="358343" y="107810"/>
                </a:lnTo>
                <a:lnTo>
                  <a:pt x="357568" y="106641"/>
                </a:lnTo>
                <a:close/>
              </a:path>
              <a:path w="1160145" h="168275">
                <a:moveTo>
                  <a:pt x="379281" y="47701"/>
                </a:moveTo>
                <a:lnTo>
                  <a:pt x="342061" y="47701"/>
                </a:lnTo>
                <a:lnTo>
                  <a:pt x="354701" y="48991"/>
                </a:lnTo>
                <a:lnTo>
                  <a:pt x="363799" y="53081"/>
                </a:lnTo>
                <a:lnTo>
                  <a:pt x="369299" y="60297"/>
                </a:lnTo>
                <a:lnTo>
                  <a:pt x="371144" y="70967"/>
                </a:lnTo>
                <a:lnTo>
                  <a:pt x="369044" y="81265"/>
                </a:lnTo>
                <a:lnTo>
                  <a:pt x="362927" y="88803"/>
                </a:lnTo>
                <a:lnTo>
                  <a:pt x="353067" y="93432"/>
                </a:lnTo>
                <a:lnTo>
                  <a:pt x="339737" y="95008"/>
                </a:lnTo>
                <a:lnTo>
                  <a:pt x="375982" y="95008"/>
                </a:lnTo>
                <a:lnTo>
                  <a:pt x="379863" y="92008"/>
                </a:lnTo>
                <a:lnTo>
                  <a:pt x="385593" y="82775"/>
                </a:lnTo>
                <a:lnTo>
                  <a:pt x="387616" y="70777"/>
                </a:lnTo>
                <a:lnTo>
                  <a:pt x="384779" y="54531"/>
                </a:lnTo>
                <a:lnTo>
                  <a:pt x="379281" y="47701"/>
                </a:lnTo>
                <a:close/>
              </a:path>
              <a:path w="1160145" h="168275">
                <a:moveTo>
                  <a:pt x="509206" y="34315"/>
                </a:moveTo>
                <a:lnTo>
                  <a:pt x="481974" y="38844"/>
                </a:lnTo>
                <a:lnTo>
                  <a:pt x="461194" y="52081"/>
                </a:lnTo>
                <a:lnTo>
                  <a:pt x="447938" y="73497"/>
                </a:lnTo>
                <a:lnTo>
                  <a:pt x="443280" y="102565"/>
                </a:lnTo>
                <a:lnTo>
                  <a:pt x="447958" y="130792"/>
                </a:lnTo>
                <a:lnTo>
                  <a:pt x="461217" y="151114"/>
                </a:lnTo>
                <a:lnTo>
                  <a:pt x="481894" y="163401"/>
                </a:lnTo>
                <a:lnTo>
                  <a:pt x="508825" y="167525"/>
                </a:lnTo>
                <a:lnTo>
                  <a:pt x="517662" y="167094"/>
                </a:lnTo>
                <a:lnTo>
                  <a:pt x="545465" y="158991"/>
                </a:lnTo>
                <a:lnTo>
                  <a:pt x="545465" y="155117"/>
                </a:lnTo>
                <a:lnTo>
                  <a:pt x="509206" y="155117"/>
                </a:lnTo>
                <a:lnTo>
                  <a:pt x="488507" y="151575"/>
                </a:lnTo>
                <a:lnTo>
                  <a:pt x="473022" y="141325"/>
                </a:lnTo>
                <a:lnTo>
                  <a:pt x="463316" y="124931"/>
                </a:lnTo>
                <a:lnTo>
                  <a:pt x="459955" y="102958"/>
                </a:lnTo>
                <a:lnTo>
                  <a:pt x="463137" y="79857"/>
                </a:lnTo>
                <a:lnTo>
                  <a:pt x="472609" y="62122"/>
                </a:lnTo>
                <a:lnTo>
                  <a:pt x="488261" y="50748"/>
                </a:lnTo>
                <a:lnTo>
                  <a:pt x="509981" y="46735"/>
                </a:lnTo>
                <a:lnTo>
                  <a:pt x="544499" y="46735"/>
                </a:lnTo>
                <a:lnTo>
                  <a:pt x="544499" y="42265"/>
                </a:lnTo>
                <a:lnTo>
                  <a:pt x="518202" y="34664"/>
                </a:lnTo>
                <a:lnTo>
                  <a:pt x="509206" y="34315"/>
                </a:lnTo>
                <a:close/>
              </a:path>
              <a:path w="1160145" h="168275">
                <a:moveTo>
                  <a:pt x="544499" y="103924"/>
                </a:moveTo>
                <a:lnTo>
                  <a:pt x="530339" y="103924"/>
                </a:lnTo>
                <a:lnTo>
                  <a:pt x="529374" y="104889"/>
                </a:lnTo>
                <a:lnTo>
                  <a:pt x="529374" y="151815"/>
                </a:lnTo>
                <a:lnTo>
                  <a:pt x="522579" y="155117"/>
                </a:lnTo>
                <a:lnTo>
                  <a:pt x="545465" y="155117"/>
                </a:lnTo>
                <a:lnTo>
                  <a:pt x="545465" y="104889"/>
                </a:lnTo>
                <a:lnTo>
                  <a:pt x="544499" y="103924"/>
                </a:lnTo>
                <a:close/>
              </a:path>
              <a:path w="1160145" h="168275">
                <a:moveTo>
                  <a:pt x="544499" y="46735"/>
                </a:moveTo>
                <a:lnTo>
                  <a:pt x="509981" y="46735"/>
                </a:lnTo>
                <a:lnTo>
                  <a:pt x="522458" y="48007"/>
                </a:lnTo>
                <a:lnTo>
                  <a:pt x="531845" y="50806"/>
                </a:lnTo>
                <a:lnTo>
                  <a:pt x="538397" y="53604"/>
                </a:lnTo>
                <a:lnTo>
                  <a:pt x="542366" y="54876"/>
                </a:lnTo>
                <a:lnTo>
                  <a:pt x="543915" y="54876"/>
                </a:lnTo>
                <a:lnTo>
                  <a:pt x="544499" y="53911"/>
                </a:lnTo>
                <a:lnTo>
                  <a:pt x="544499" y="46735"/>
                </a:lnTo>
                <a:close/>
              </a:path>
              <a:path w="1160145" h="168275">
                <a:moveTo>
                  <a:pt x="626338" y="36448"/>
                </a:moveTo>
                <a:lnTo>
                  <a:pt x="612178" y="36448"/>
                </a:lnTo>
                <a:lnTo>
                  <a:pt x="611212" y="37617"/>
                </a:lnTo>
                <a:lnTo>
                  <a:pt x="611212" y="164998"/>
                </a:lnTo>
                <a:lnTo>
                  <a:pt x="612178" y="165773"/>
                </a:lnTo>
                <a:lnTo>
                  <a:pt x="626338" y="165773"/>
                </a:lnTo>
                <a:lnTo>
                  <a:pt x="627303" y="164807"/>
                </a:lnTo>
                <a:lnTo>
                  <a:pt x="627400" y="104508"/>
                </a:lnTo>
                <a:lnTo>
                  <a:pt x="627697" y="103924"/>
                </a:lnTo>
                <a:lnTo>
                  <a:pt x="650346" y="103924"/>
                </a:lnTo>
                <a:lnTo>
                  <a:pt x="646696" y="99275"/>
                </a:lnTo>
                <a:lnTo>
                  <a:pt x="645922" y="98107"/>
                </a:lnTo>
                <a:lnTo>
                  <a:pt x="645718" y="97726"/>
                </a:lnTo>
                <a:lnTo>
                  <a:pt x="645718" y="96177"/>
                </a:lnTo>
                <a:lnTo>
                  <a:pt x="646112" y="95783"/>
                </a:lnTo>
                <a:lnTo>
                  <a:pt x="646887" y="94818"/>
                </a:lnTo>
                <a:lnTo>
                  <a:pt x="649171" y="92290"/>
                </a:lnTo>
                <a:lnTo>
                  <a:pt x="628078" y="92290"/>
                </a:lnTo>
                <a:lnTo>
                  <a:pt x="627303" y="91706"/>
                </a:lnTo>
                <a:lnTo>
                  <a:pt x="627303" y="37617"/>
                </a:lnTo>
                <a:lnTo>
                  <a:pt x="626338" y="36448"/>
                </a:lnTo>
                <a:close/>
              </a:path>
              <a:path w="1160145" h="168275">
                <a:moveTo>
                  <a:pt x="650346" y="103924"/>
                </a:moveTo>
                <a:lnTo>
                  <a:pt x="631571" y="103924"/>
                </a:lnTo>
                <a:lnTo>
                  <a:pt x="632155" y="104508"/>
                </a:lnTo>
                <a:lnTo>
                  <a:pt x="678878" y="164033"/>
                </a:lnTo>
                <a:lnTo>
                  <a:pt x="679843" y="165379"/>
                </a:lnTo>
                <a:lnTo>
                  <a:pt x="680821" y="165773"/>
                </a:lnTo>
                <a:lnTo>
                  <a:pt x="695756" y="165773"/>
                </a:lnTo>
                <a:lnTo>
                  <a:pt x="696518" y="165188"/>
                </a:lnTo>
                <a:lnTo>
                  <a:pt x="696518" y="162864"/>
                </a:lnTo>
                <a:lnTo>
                  <a:pt x="696137" y="162293"/>
                </a:lnTo>
                <a:lnTo>
                  <a:pt x="694194" y="159765"/>
                </a:lnTo>
                <a:lnTo>
                  <a:pt x="650346" y="103924"/>
                </a:lnTo>
                <a:close/>
              </a:path>
              <a:path w="1160145" h="168275">
                <a:moveTo>
                  <a:pt x="696518" y="36448"/>
                </a:moveTo>
                <a:lnTo>
                  <a:pt x="681786" y="36448"/>
                </a:lnTo>
                <a:lnTo>
                  <a:pt x="681012" y="36842"/>
                </a:lnTo>
                <a:lnTo>
                  <a:pt x="678484" y="39560"/>
                </a:lnTo>
                <a:lnTo>
                  <a:pt x="632536" y="90944"/>
                </a:lnTo>
                <a:lnTo>
                  <a:pt x="631774" y="91909"/>
                </a:lnTo>
                <a:lnTo>
                  <a:pt x="630986" y="92290"/>
                </a:lnTo>
                <a:lnTo>
                  <a:pt x="649171" y="92290"/>
                </a:lnTo>
                <a:lnTo>
                  <a:pt x="694194" y="42468"/>
                </a:lnTo>
                <a:lnTo>
                  <a:pt x="696518" y="39750"/>
                </a:lnTo>
                <a:lnTo>
                  <a:pt x="697103" y="39179"/>
                </a:lnTo>
                <a:lnTo>
                  <a:pt x="697103" y="37236"/>
                </a:lnTo>
                <a:lnTo>
                  <a:pt x="696518" y="36448"/>
                </a:lnTo>
                <a:close/>
              </a:path>
              <a:path w="1160145" h="168275">
                <a:moveTo>
                  <a:pt x="800074" y="34315"/>
                </a:moveTo>
                <a:lnTo>
                  <a:pt x="774588" y="39276"/>
                </a:lnTo>
                <a:lnTo>
                  <a:pt x="756135" y="53200"/>
                </a:lnTo>
                <a:lnTo>
                  <a:pt x="744917" y="74649"/>
                </a:lnTo>
                <a:lnTo>
                  <a:pt x="741133" y="102184"/>
                </a:lnTo>
                <a:lnTo>
                  <a:pt x="744763" y="128812"/>
                </a:lnTo>
                <a:lnTo>
                  <a:pt x="755629" y="149591"/>
                </a:lnTo>
                <a:lnTo>
                  <a:pt x="773693" y="163100"/>
                </a:lnTo>
                <a:lnTo>
                  <a:pt x="798918" y="167919"/>
                </a:lnTo>
                <a:lnTo>
                  <a:pt x="824592" y="162912"/>
                </a:lnTo>
                <a:lnTo>
                  <a:pt x="834312" y="155498"/>
                </a:lnTo>
                <a:lnTo>
                  <a:pt x="799109" y="155498"/>
                </a:lnTo>
                <a:lnTo>
                  <a:pt x="781367" y="151681"/>
                </a:lnTo>
                <a:lnTo>
                  <a:pt x="768424" y="140812"/>
                </a:lnTo>
                <a:lnTo>
                  <a:pt x="760499" y="123764"/>
                </a:lnTo>
                <a:lnTo>
                  <a:pt x="757902" y="102184"/>
                </a:lnTo>
                <a:lnTo>
                  <a:pt x="757933" y="100431"/>
                </a:lnTo>
                <a:lnTo>
                  <a:pt x="760811" y="77816"/>
                </a:lnTo>
                <a:lnTo>
                  <a:pt x="769321" y="60694"/>
                </a:lnTo>
                <a:lnTo>
                  <a:pt x="782594" y="50262"/>
                </a:lnTo>
                <a:lnTo>
                  <a:pt x="799884" y="46735"/>
                </a:lnTo>
                <a:lnTo>
                  <a:pt x="835033" y="46735"/>
                </a:lnTo>
                <a:lnTo>
                  <a:pt x="824833" y="39087"/>
                </a:lnTo>
                <a:lnTo>
                  <a:pt x="800074" y="34315"/>
                </a:lnTo>
                <a:close/>
              </a:path>
              <a:path w="1160145" h="168275">
                <a:moveTo>
                  <a:pt x="835033" y="46735"/>
                </a:moveTo>
                <a:lnTo>
                  <a:pt x="799884" y="46735"/>
                </a:lnTo>
                <a:lnTo>
                  <a:pt x="817023" y="50273"/>
                </a:lnTo>
                <a:lnTo>
                  <a:pt x="829964" y="60644"/>
                </a:lnTo>
                <a:lnTo>
                  <a:pt x="838142" y="77484"/>
                </a:lnTo>
                <a:lnTo>
                  <a:pt x="840994" y="100431"/>
                </a:lnTo>
                <a:lnTo>
                  <a:pt x="838157" y="123432"/>
                </a:lnTo>
                <a:lnTo>
                  <a:pt x="829938" y="140762"/>
                </a:lnTo>
                <a:lnTo>
                  <a:pt x="816776" y="151693"/>
                </a:lnTo>
                <a:lnTo>
                  <a:pt x="799109" y="155498"/>
                </a:lnTo>
                <a:lnTo>
                  <a:pt x="834312" y="155498"/>
                </a:lnTo>
                <a:lnTo>
                  <a:pt x="842886" y="148959"/>
                </a:lnTo>
                <a:lnTo>
                  <a:pt x="853836" y="127666"/>
                </a:lnTo>
                <a:lnTo>
                  <a:pt x="857374" y="101409"/>
                </a:lnTo>
                <a:lnTo>
                  <a:pt x="857450" y="100431"/>
                </a:lnTo>
                <a:lnTo>
                  <a:pt x="853772" y="73502"/>
                </a:lnTo>
                <a:lnTo>
                  <a:pt x="842811" y="52568"/>
                </a:lnTo>
                <a:lnTo>
                  <a:pt x="835033" y="46735"/>
                </a:lnTo>
                <a:close/>
              </a:path>
              <a:path w="1160145" h="168275">
                <a:moveTo>
                  <a:pt x="973823" y="34315"/>
                </a:moveTo>
                <a:lnTo>
                  <a:pt x="948336" y="39276"/>
                </a:lnTo>
                <a:lnTo>
                  <a:pt x="929884" y="53200"/>
                </a:lnTo>
                <a:lnTo>
                  <a:pt x="918666" y="74649"/>
                </a:lnTo>
                <a:lnTo>
                  <a:pt x="914882" y="102184"/>
                </a:lnTo>
                <a:lnTo>
                  <a:pt x="918512" y="128812"/>
                </a:lnTo>
                <a:lnTo>
                  <a:pt x="929376" y="149591"/>
                </a:lnTo>
                <a:lnTo>
                  <a:pt x="947436" y="163100"/>
                </a:lnTo>
                <a:lnTo>
                  <a:pt x="972654" y="167919"/>
                </a:lnTo>
                <a:lnTo>
                  <a:pt x="998333" y="162912"/>
                </a:lnTo>
                <a:lnTo>
                  <a:pt x="1008053" y="155498"/>
                </a:lnTo>
                <a:lnTo>
                  <a:pt x="972858" y="155498"/>
                </a:lnTo>
                <a:lnTo>
                  <a:pt x="955116" y="151681"/>
                </a:lnTo>
                <a:lnTo>
                  <a:pt x="942173" y="140812"/>
                </a:lnTo>
                <a:lnTo>
                  <a:pt x="934247" y="123764"/>
                </a:lnTo>
                <a:lnTo>
                  <a:pt x="931650" y="102184"/>
                </a:lnTo>
                <a:lnTo>
                  <a:pt x="931682" y="100431"/>
                </a:lnTo>
                <a:lnTo>
                  <a:pt x="934560" y="77816"/>
                </a:lnTo>
                <a:lnTo>
                  <a:pt x="943070" y="60694"/>
                </a:lnTo>
                <a:lnTo>
                  <a:pt x="956342" y="50262"/>
                </a:lnTo>
                <a:lnTo>
                  <a:pt x="973632" y="46735"/>
                </a:lnTo>
                <a:lnTo>
                  <a:pt x="1008772" y="46735"/>
                </a:lnTo>
                <a:lnTo>
                  <a:pt x="998574" y="39087"/>
                </a:lnTo>
                <a:lnTo>
                  <a:pt x="973823" y="34315"/>
                </a:lnTo>
                <a:close/>
              </a:path>
              <a:path w="1160145" h="168275">
                <a:moveTo>
                  <a:pt x="1008772" y="46735"/>
                </a:moveTo>
                <a:lnTo>
                  <a:pt x="973632" y="46735"/>
                </a:lnTo>
                <a:lnTo>
                  <a:pt x="990769" y="50273"/>
                </a:lnTo>
                <a:lnTo>
                  <a:pt x="1003706" y="60644"/>
                </a:lnTo>
                <a:lnTo>
                  <a:pt x="1011880" y="77484"/>
                </a:lnTo>
                <a:lnTo>
                  <a:pt x="1014730" y="100431"/>
                </a:lnTo>
                <a:lnTo>
                  <a:pt x="1011895" y="123432"/>
                </a:lnTo>
                <a:lnTo>
                  <a:pt x="1003681" y="140762"/>
                </a:lnTo>
                <a:lnTo>
                  <a:pt x="990523" y="151693"/>
                </a:lnTo>
                <a:lnTo>
                  <a:pt x="972858" y="155498"/>
                </a:lnTo>
                <a:lnTo>
                  <a:pt x="1008053" y="155498"/>
                </a:lnTo>
                <a:lnTo>
                  <a:pt x="1016627" y="148959"/>
                </a:lnTo>
                <a:lnTo>
                  <a:pt x="1027574" y="127666"/>
                </a:lnTo>
                <a:lnTo>
                  <a:pt x="1031110" y="101409"/>
                </a:lnTo>
                <a:lnTo>
                  <a:pt x="1031186" y="100431"/>
                </a:lnTo>
                <a:lnTo>
                  <a:pt x="1027508" y="73502"/>
                </a:lnTo>
                <a:lnTo>
                  <a:pt x="1016549" y="52568"/>
                </a:lnTo>
                <a:lnTo>
                  <a:pt x="1008772" y="46735"/>
                </a:lnTo>
                <a:close/>
              </a:path>
              <a:path w="1160145" h="168275">
                <a:moveTo>
                  <a:pt x="1110145" y="36448"/>
                </a:moveTo>
                <a:lnTo>
                  <a:pt x="1095603" y="36448"/>
                </a:lnTo>
                <a:lnTo>
                  <a:pt x="1095019" y="37617"/>
                </a:lnTo>
                <a:lnTo>
                  <a:pt x="1095019" y="164998"/>
                </a:lnTo>
                <a:lnTo>
                  <a:pt x="1095997" y="165773"/>
                </a:lnTo>
                <a:lnTo>
                  <a:pt x="1158811" y="165773"/>
                </a:lnTo>
                <a:lnTo>
                  <a:pt x="1159586" y="164998"/>
                </a:lnTo>
                <a:lnTo>
                  <a:pt x="1159586" y="153758"/>
                </a:lnTo>
                <a:lnTo>
                  <a:pt x="1158811" y="152780"/>
                </a:lnTo>
                <a:lnTo>
                  <a:pt x="1111885" y="152780"/>
                </a:lnTo>
                <a:lnTo>
                  <a:pt x="1111123" y="152196"/>
                </a:lnTo>
                <a:lnTo>
                  <a:pt x="1111123" y="37617"/>
                </a:lnTo>
                <a:lnTo>
                  <a:pt x="1110145" y="36448"/>
                </a:lnTo>
                <a:close/>
              </a:path>
            </a:pathLst>
          </a:custGeom>
          <a:solidFill>
            <a:srgbClr val="83A1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832056" y="1650751"/>
            <a:ext cx="1163955" cy="133985"/>
          </a:xfrm>
          <a:custGeom>
            <a:avLst/>
            <a:gdLst/>
            <a:ahLst/>
            <a:cxnLst/>
            <a:rect l="l" t="t" r="r" b="b"/>
            <a:pathLst>
              <a:path w="1163954" h="133985">
                <a:moveTo>
                  <a:pt x="55638" y="14935"/>
                </a:moveTo>
                <a:lnTo>
                  <a:pt x="38011" y="14935"/>
                </a:lnTo>
                <a:lnTo>
                  <a:pt x="38773" y="15506"/>
                </a:lnTo>
                <a:lnTo>
                  <a:pt x="38773" y="130479"/>
                </a:lnTo>
                <a:lnTo>
                  <a:pt x="39941" y="131444"/>
                </a:lnTo>
                <a:lnTo>
                  <a:pt x="53898" y="131444"/>
                </a:lnTo>
                <a:lnTo>
                  <a:pt x="54876" y="130479"/>
                </a:lnTo>
                <a:lnTo>
                  <a:pt x="54876" y="15506"/>
                </a:lnTo>
                <a:lnTo>
                  <a:pt x="55638" y="14935"/>
                </a:lnTo>
                <a:close/>
              </a:path>
              <a:path w="1163954" h="133985">
                <a:moveTo>
                  <a:pt x="92671" y="2133"/>
                </a:moveTo>
                <a:lnTo>
                  <a:pt x="584" y="2133"/>
                </a:lnTo>
                <a:lnTo>
                  <a:pt x="0" y="3098"/>
                </a:lnTo>
                <a:lnTo>
                  <a:pt x="95" y="13957"/>
                </a:lnTo>
                <a:lnTo>
                  <a:pt x="584" y="14935"/>
                </a:lnTo>
                <a:lnTo>
                  <a:pt x="92671" y="14935"/>
                </a:lnTo>
                <a:lnTo>
                  <a:pt x="93268" y="13957"/>
                </a:lnTo>
                <a:lnTo>
                  <a:pt x="93268" y="3098"/>
                </a:lnTo>
                <a:lnTo>
                  <a:pt x="92671" y="2133"/>
                </a:lnTo>
                <a:close/>
              </a:path>
              <a:path w="1163954" h="133985">
                <a:moveTo>
                  <a:pt x="202514" y="2133"/>
                </a:moveTo>
                <a:lnTo>
                  <a:pt x="135242" y="2133"/>
                </a:lnTo>
                <a:lnTo>
                  <a:pt x="134277" y="3289"/>
                </a:lnTo>
                <a:lnTo>
                  <a:pt x="134277" y="130682"/>
                </a:lnTo>
                <a:lnTo>
                  <a:pt x="135039" y="131444"/>
                </a:lnTo>
                <a:lnTo>
                  <a:pt x="206209" y="131444"/>
                </a:lnTo>
                <a:lnTo>
                  <a:pt x="206971" y="130682"/>
                </a:lnTo>
                <a:lnTo>
                  <a:pt x="206971" y="119824"/>
                </a:lnTo>
                <a:lnTo>
                  <a:pt x="206209" y="118846"/>
                </a:lnTo>
                <a:lnTo>
                  <a:pt x="150952" y="118846"/>
                </a:lnTo>
                <a:lnTo>
                  <a:pt x="150368" y="118071"/>
                </a:lnTo>
                <a:lnTo>
                  <a:pt x="150368" y="71145"/>
                </a:lnTo>
                <a:lnTo>
                  <a:pt x="150952" y="70383"/>
                </a:lnTo>
                <a:lnTo>
                  <a:pt x="193979" y="70383"/>
                </a:lnTo>
                <a:lnTo>
                  <a:pt x="194957" y="69405"/>
                </a:lnTo>
                <a:lnTo>
                  <a:pt x="194957" y="58546"/>
                </a:lnTo>
                <a:lnTo>
                  <a:pt x="193979" y="57581"/>
                </a:lnTo>
                <a:lnTo>
                  <a:pt x="150952" y="57581"/>
                </a:lnTo>
                <a:lnTo>
                  <a:pt x="150368" y="56807"/>
                </a:lnTo>
                <a:lnTo>
                  <a:pt x="150368" y="15316"/>
                </a:lnTo>
                <a:lnTo>
                  <a:pt x="151142" y="14731"/>
                </a:lnTo>
                <a:lnTo>
                  <a:pt x="202514" y="14731"/>
                </a:lnTo>
                <a:lnTo>
                  <a:pt x="203288" y="13563"/>
                </a:lnTo>
                <a:lnTo>
                  <a:pt x="203288" y="3289"/>
                </a:lnTo>
                <a:lnTo>
                  <a:pt x="202514" y="2133"/>
                </a:lnTo>
                <a:close/>
              </a:path>
              <a:path w="1163954" h="133985">
                <a:moveTo>
                  <a:pt x="282892" y="2133"/>
                </a:moveTo>
                <a:lnTo>
                  <a:pt x="252069" y="2133"/>
                </a:lnTo>
                <a:lnTo>
                  <a:pt x="250901" y="3098"/>
                </a:lnTo>
                <a:lnTo>
                  <a:pt x="250901" y="130682"/>
                </a:lnTo>
                <a:lnTo>
                  <a:pt x="252069" y="131444"/>
                </a:lnTo>
                <a:lnTo>
                  <a:pt x="265442" y="131444"/>
                </a:lnTo>
                <a:lnTo>
                  <a:pt x="266598" y="130682"/>
                </a:lnTo>
                <a:lnTo>
                  <a:pt x="266598" y="73088"/>
                </a:lnTo>
                <a:lnTo>
                  <a:pt x="267182" y="72313"/>
                </a:lnTo>
                <a:lnTo>
                  <a:pt x="298399" y="72313"/>
                </a:lnTo>
                <a:lnTo>
                  <a:pt x="298208" y="71932"/>
                </a:lnTo>
                <a:lnTo>
                  <a:pt x="298208" y="70383"/>
                </a:lnTo>
                <a:lnTo>
                  <a:pt x="298983" y="69989"/>
                </a:lnTo>
                <a:lnTo>
                  <a:pt x="300151" y="69595"/>
                </a:lnTo>
                <a:lnTo>
                  <a:pt x="311768" y="64582"/>
                </a:lnTo>
                <a:lnTo>
                  <a:pt x="316811" y="60680"/>
                </a:lnTo>
                <a:lnTo>
                  <a:pt x="267385" y="60680"/>
                </a:lnTo>
                <a:lnTo>
                  <a:pt x="266598" y="59905"/>
                </a:lnTo>
                <a:lnTo>
                  <a:pt x="266598" y="14147"/>
                </a:lnTo>
                <a:lnTo>
                  <a:pt x="267182" y="13373"/>
                </a:lnTo>
                <a:lnTo>
                  <a:pt x="320108" y="13373"/>
                </a:lnTo>
                <a:lnTo>
                  <a:pt x="317085" y="9618"/>
                </a:lnTo>
                <a:lnTo>
                  <a:pt x="302853" y="3868"/>
                </a:lnTo>
                <a:lnTo>
                  <a:pt x="282892" y="2133"/>
                </a:lnTo>
                <a:close/>
              </a:path>
              <a:path w="1163954" h="133985">
                <a:moveTo>
                  <a:pt x="298399" y="72313"/>
                </a:moveTo>
                <a:lnTo>
                  <a:pt x="280365" y="72313"/>
                </a:lnTo>
                <a:lnTo>
                  <a:pt x="281343" y="72707"/>
                </a:lnTo>
                <a:lnTo>
                  <a:pt x="282498" y="74637"/>
                </a:lnTo>
                <a:lnTo>
                  <a:pt x="317017" y="129514"/>
                </a:lnTo>
                <a:lnTo>
                  <a:pt x="317982" y="130873"/>
                </a:lnTo>
                <a:lnTo>
                  <a:pt x="319151" y="131444"/>
                </a:lnTo>
                <a:lnTo>
                  <a:pt x="334467" y="131444"/>
                </a:lnTo>
                <a:lnTo>
                  <a:pt x="335241" y="130873"/>
                </a:lnTo>
                <a:lnTo>
                  <a:pt x="335241" y="128739"/>
                </a:lnTo>
                <a:lnTo>
                  <a:pt x="334657" y="128155"/>
                </a:lnTo>
                <a:lnTo>
                  <a:pt x="332917" y="125437"/>
                </a:lnTo>
                <a:lnTo>
                  <a:pt x="299173" y="73482"/>
                </a:lnTo>
                <a:lnTo>
                  <a:pt x="298399" y="72313"/>
                </a:lnTo>
                <a:close/>
              </a:path>
              <a:path w="1163954" h="133985">
                <a:moveTo>
                  <a:pt x="320108" y="13373"/>
                </a:moveTo>
                <a:lnTo>
                  <a:pt x="282892" y="13373"/>
                </a:lnTo>
                <a:lnTo>
                  <a:pt x="295532" y="14663"/>
                </a:lnTo>
                <a:lnTo>
                  <a:pt x="304630" y="18753"/>
                </a:lnTo>
                <a:lnTo>
                  <a:pt x="310129" y="25969"/>
                </a:lnTo>
                <a:lnTo>
                  <a:pt x="311975" y="36639"/>
                </a:lnTo>
                <a:lnTo>
                  <a:pt x="309875" y="46943"/>
                </a:lnTo>
                <a:lnTo>
                  <a:pt x="303758" y="54479"/>
                </a:lnTo>
                <a:lnTo>
                  <a:pt x="293898" y="59106"/>
                </a:lnTo>
                <a:lnTo>
                  <a:pt x="280568" y="60680"/>
                </a:lnTo>
                <a:lnTo>
                  <a:pt x="316811" y="60680"/>
                </a:lnTo>
                <a:lnTo>
                  <a:pt x="320695" y="57675"/>
                </a:lnTo>
                <a:lnTo>
                  <a:pt x="326424" y="48441"/>
                </a:lnTo>
                <a:lnTo>
                  <a:pt x="328447" y="36448"/>
                </a:lnTo>
                <a:lnTo>
                  <a:pt x="325610" y="20205"/>
                </a:lnTo>
                <a:lnTo>
                  <a:pt x="320108" y="13373"/>
                </a:lnTo>
                <a:close/>
              </a:path>
              <a:path w="1163954" h="133985">
                <a:moveTo>
                  <a:pt x="377024" y="2133"/>
                </a:moveTo>
                <a:lnTo>
                  <a:pt x="362292" y="2133"/>
                </a:lnTo>
                <a:lnTo>
                  <a:pt x="361518" y="2705"/>
                </a:lnTo>
                <a:lnTo>
                  <a:pt x="361518" y="4838"/>
                </a:lnTo>
                <a:lnTo>
                  <a:pt x="361911" y="6007"/>
                </a:lnTo>
                <a:lnTo>
                  <a:pt x="362483" y="7556"/>
                </a:lnTo>
                <a:lnTo>
                  <a:pt x="402818" y="126796"/>
                </a:lnTo>
                <a:lnTo>
                  <a:pt x="403987" y="130682"/>
                </a:lnTo>
                <a:lnTo>
                  <a:pt x="405142" y="132029"/>
                </a:lnTo>
                <a:lnTo>
                  <a:pt x="423557" y="132029"/>
                </a:lnTo>
                <a:lnTo>
                  <a:pt x="424916" y="130289"/>
                </a:lnTo>
                <a:lnTo>
                  <a:pt x="426084" y="126796"/>
                </a:lnTo>
                <a:lnTo>
                  <a:pt x="429769" y="116141"/>
                </a:lnTo>
                <a:lnTo>
                  <a:pt x="414058" y="116141"/>
                </a:lnTo>
                <a:lnTo>
                  <a:pt x="413677" y="115747"/>
                </a:lnTo>
                <a:lnTo>
                  <a:pt x="413283" y="114198"/>
                </a:lnTo>
                <a:lnTo>
                  <a:pt x="378383" y="4457"/>
                </a:lnTo>
                <a:lnTo>
                  <a:pt x="377812" y="2908"/>
                </a:lnTo>
                <a:lnTo>
                  <a:pt x="377024" y="2133"/>
                </a:lnTo>
                <a:close/>
              </a:path>
              <a:path w="1163954" h="133985">
                <a:moveTo>
                  <a:pt x="467766" y="2133"/>
                </a:moveTo>
                <a:lnTo>
                  <a:pt x="453999" y="2133"/>
                </a:lnTo>
                <a:lnTo>
                  <a:pt x="453224" y="2908"/>
                </a:lnTo>
                <a:lnTo>
                  <a:pt x="452640" y="4457"/>
                </a:lnTo>
                <a:lnTo>
                  <a:pt x="416001" y="115747"/>
                </a:lnTo>
                <a:lnTo>
                  <a:pt x="415607" y="116141"/>
                </a:lnTo>
                <a:lnTo>
                  <a:pt x="429769" y="116141"/>
                </a:lnTo>
                <a:lnTo>
                  <a:pt x="467182" y="7950"/>
                </a:lnTo>
                <a:lnTo>
                  <a:pt x="467969" y="6007"/>
                </a:lnTo>
                <a:lnTo>
                  <a:pt x="468160" y="4838"/>
                </a:lnTo>
                <a:lnTo>
                  <a:pt x="468082" y="2908"/>
                </a:lnTo>
                <a:lnTo>
                  <a:pt x="467766" y="2133"/>
                </a:lnTo>
                <a:close/>
              </a:path>
              <a:path w="1163954" h="133985">
                <a:moveTo>
                  <a:pt x="522541" y="2133"/>
                </a:moveTo>
                <a:lnTo>
                  <a:pt x="508787" y="2133"/>
                </a:lnTo>
                <a:lnTo>
                  <a:pt x="507619" y="3289"/>
                </a:lnTo>
                <a:lnTo>
                  <a:pt x="507619" y="130479"/>
                </a:lnTo>
                <a:lnTo>
                  <a:pt x="508787" y="131444"/>
                </a:lnTo>
                <a:lnTo>
                  <a:pt x="522541" y="131444"/>
                </a:lnTo>
                <a:lnTo>
                  <a:pt x="523709" y="130479"/>
                </a:lnTo>
                <a:lnTo>
                  <a:pt x="523709" y="3289"/>
                </a:lnTo>
                <a:lnTo>
                  <a:pt x="522541" y="2133"/>
                </a:lnTo>
                <a:close/>
              </a:path>
              <a:path w="1163954" h="133985">
                <a:moveTo>
                  <a:pt x="573062" y="112255"/>
                </a:moveTo>
                <a:lnTo>
                  <a:pt x="570928" y="112255"/>
                </a:lnTo>
                <a:lnTo>
                  <a:pt x="570434" y="113566"/>
                </a:lnTo>
                <a:lnTo>
                  <a:pt x="570344" y="125437"/>
                </a:lnTo>
                <a:lnTo>
                  <a:pt x="571512" y="126606"/>
                </a:lnTo>
                <a:lnTo>
                  <a:pt x="602145" y="133197"/>
                </a:lnTo>
                <a:lnTo>
                  <a:pt x="620024" y="130992"/>
                </a:lnTo>
                <a:lnTo>
                  <a:pt x="633653" y="124425"/>
                </a:lnTo>
                <a:lnTo>
                  <a:pt x="636561" y="120789"/>
                </a:lnTo>
                <a:lnTo>
                  <a:pt x="602145" y="120789"/>
                </a:lnTo>
                <a:lnTo>
                  <a:pt x="590291" y="119456"/>
                </a:lnTo>
                <a:lnTo>
                  <a:pt x="582074" y="116522"/>
                </a:lnTo>
                <a:lnTo>
                  <a:pt x="576562" y="113566"/>
                </a:lnTo>
                <a:lnTo>
                  <a:pt x="573062" y="112255"/>
                </a:lnTo>
                <a:close/>
              </a:path>
              <a:path w="1163954" h="133985">
                <a:moveTo>
                  <a:pt x="611835" y="0"/>
                </a:moveTo>
                <a:lnTo>
                  <a:pt x="596317" y="1944"/>
                </a:lnTo>
                <a:lnTo>
                  <a:pt x="584109" y="7851"/>
                </a:lnTo>
                <a:lnTo>
                  <a:pt x="576118" y="17830"/>
                </a:lnTo>
                <a:lnTo>
                  <a:pt x="573252" y="31991"/>
                </a:lnTo>
                <a:lnTo>
                  <a:pt x="574782" y="42652"/>
                </a:lnTo>
                <a:lnTo>
                  <a:pt x="578948" y="51281"/>
                </a:lnTo>
                <a:lnTo>
                  <a:pt x="585114" y="58164"/>
                </a:lnTo>
                <a:lnTo>
                  <a:pt x="592645" y="63588"/>
                </a:lnTo>
                <a:lnTo>
                  <a:pt x="614743" y="77558"/>
                </a:lnTo>
                <a:lnTo>
                  <a:pt x="621305" y="82341"/>
                </a:lnTo>
                <a:lnTo>
                  <a:pt x="626106" y="87488"/>
                </a:lnTo>
                <a:lnTo>
                  <a:pt x="629056" y="93148"/>
                </a:lnTo>
                <a:lnTo>
                  <a:pt x="630059" y="99466"/>
                </a:lnTo>
                <a:lnTo>
                  <a:pt x="628178" y="108113"/>
                </a:lnTo>
                <a:lnTo>
                  <a:pt x="622717" y="114852"/>
                </a:lnTo>
                <a:lnTo>
                  <a:pt x="613948" y="119229"/>
                </a:lnTo>
                <a:lnTo>
                  <a:pt x="602145" y="120789"/>
                </a:lnTo>
                <a:lnTo>
                  <a:pt x="636561" y="120789"/>
                </a:lnTo>
                <a:lnTo>
                  <a:pt x="642339" y="113566"/>
                </a:lnTo>
                <a:lnTo>
                  <a:pt x="645388" y="98488"/>
                </a:lnTo>
                <a:lnTo>
                  <a:pt x="643884" y="87583"/>
                </a:lnTo>
                <a:lnTo>
                  <a:pt x="639616" y="78713"/>
                </a:lnTo>
                <a:lnTo>
                  <a:pt x="632947" y="71440"/>
                </a:lnTo>
                <a:lnTo>
                  <a:pt x="624243" y="65328"/>
                </a:lnTo>
                <a:lnTo>
                  <a:pt x="604659" y="52920"/>
                </a:lnTo>
                <a:lnTo>
                  <a:pt x="597952" y="48247"/>
                </a:lnTo>
                <a:lnTo>
                  <a:pt x="593029" y="43424"/>
                </a:lnTo>
                <a:lnTo>
                  <a:pt x="589997" y="37872"/>
                </a:lnTo>
                <a:lnTo>
                  <a:pt x="588962" y="31013"/>
                </a:lnTo>
                <a:lnTo>
                  <a:pt x="590628" y="22589"/>
                </a:lnTo>
                <a:lnTo>
                  <a:pt x="595312" y="16527"/>
                </a:lnTo>
                <a:lnTo>
                  <a:pt x="602539" y="12862"/>
                </a:lnTo>
                <a:lnTo>
                  <a:pt x="611835" y="11633"/>
                </a:lnTo>
                <a:lnTo>
                  <a:pt x="641108" y="11633"/>
                </a:lnTo>
                <a:lnTo>
                  <a:pt x="641067" y="7851"/>
                </a:lnTo>
                <a:lnTo>
                  <a:pt x="618721" y="323"/>
                </a:lnTo>
                <a:lnTo>
                  <a:pt x="611835" y="0"/>
                </a:lnTo>
                <a:close/>
              </a:path>
              <a:path w="1163954" h="133985">
                <a:moveTo>
                  <a:pt x="641108" y="11633"/>
                </a:moveTo>
                <a:lnTo>
                  <a:pt x="611835" y="11633"/>
                </a:lnTo>
                <a:lnTo>
                  <a:pt x="622129" y="12862"/>
                </a:lnTo>
                <a:lnTo>
                  <a:pt x="629605" y="15506"/>
                </a:lnTo>
                <a:lnTo>
                  <a:pt x="634988" y="18169"/>
                </a:lnTo>
                <a:lnTo>
                  <a:pt x="638784" y="19380"/>
                </a:lnTo>
                <a:lnTo>
                  <a:pt x="640537" y="19380"/>
                </a:lnTo>
                <a:lnTo>
                  <a:pt x="641108" y="18414"/>
                </a:lnTo>
                <a:lnTo>
                  <a:pt x="641108" y="11633"/>
                </a:lnTo>
                <a:close/>
              </a:path>
              <a:path w="1163954" h="133985">
                <a:moveTo>
                  <a:pt x="705777" y="2133"/>
                </a:moveTo>
                <a:lnTo>
                  <a:pt x="691819" y="2133"/>
                </a:lnTo>
                <a:lnTo>
                  <a:pt x="690854" y="3098"/>
                </a:lnTo>
                <a:lnTo>
                  <a:pt x="690854" y="130289"/>
                </a:lnTo>
                <a:lnTo>
                  <a:pt x="691629" y="131444"/>
                </a:lnTo>
                <a:lnTo>
                  <a:pt x="705967" y="131444"/>
                </a:lnTo>
                <a:lnTo>
                  <a:pt x="706945" y="130289"/>
                </a:lnTo>
                <a:lnTo>
                  <a:pt x="706945" y="71145"/>
                </a:lnTo>
                <a:lnTo>
                  <a:pt x="707529" y="70383"/>
                </a:lnTo>
                <a:lnTo>
                  <a:pt x="785863" y="70383"/>
                </a:lnTo>
                <a:lnTo>
                  <a:pt x="785863" y="57391"/>
                </a:lnTo>
                <a:lnTo>
                  <a:pt x="707720" y="57391"/>
                </a:lnTo>
                <a:lnTo>
                  <a:pt x="706945" y="56807"/>
                </a:lnTo>
                <a:lnTo>
                  <a:pt x="706945" y="3098"/>
                </a:lnTo>
                <a:lnTo>
                  <a:pt x="705777" y="2133"/>
                </a:lnTo>
                <a:close/>
              </a:path>
              <a:path w="1163954" h="133985">
                <a:moveTo>
                  <a:pt x="785863" y="70383"/>
                </a:moveTo>
                <a:lnTo>
                  <a:pt x="768794" y="70383"/>
                </a:lnTo>
                <a:lnTo>
                  <a:pt x="769759" y="71145"/>
                </a:lnTo>
                <a:lnTo>
                  <a:pt x="769759" y="130289"/>
                </a:lnTo>
                <a:lnTo>
                  <a:pt x="770737" y="131444"/>
                </a:lnTo>
                <a:lnTo>
                  <a:pt x="784885" y="131444"/>
                </a:lnTo>
                <a:lnTo>
                  <a:pt x="785863" y="130289"/>
                </a:lnTo>
                <a:lnTo>
                  <a:pt x="785863" y="70383"/>
                </a:lnTo>
                <a:close/>
              </a:path>
              <a:path w="1163954" h="133985">
                <a:moveTo>
                  <a:pt x="784885" y="2133"/>
                </a:moveTo>
                <a:lnTo>
                  <a:pt x="771131" y="2133"/>
                </a:lnTo>
                <a:lnTo>
                  <a:pt x="769759" y="3098"/>
                </a:lnTo>
                <a:lnTo>
                  <a:pt x="769759" y="56807"/>
                </a:lnTo>
                <a:lnTo>
                  <a:pt x="768794" y="57391"/>
                </a:lnTo>
                <a:lnTo>
                  <a:pt x="785863" y="57391"/>
                </a:lnTo>
                <a:lnTo>
                  <a:pt x="785863" y="3098"/>
                </a:lnTo>
                <a:lnTo>
                  <a:pt x="784885" y="2133"/>
                </a:lnTo>
                <a:close/>
              </a:path>
              <a:path w="1163954" h="133985">
                <a:moveTo>
                  <a:pt x="893368" y="0"/>
                </a:moveTo>
                <a:lnTo>
                  <a:pt x="867882" y="4958"/>
                </a:lnTo>
                <a:lnTo>
                  <a:pt x="849429" y="18878"/>
                </a:lnTo>
                <a:lnTo>
                  <a:pt x="838211" y="40322"/>
                </a:lnTo>
                <a:lnTo>
                  <a:pt x="834428" y="67856"/>
                </a:lnTo>
                <a:lnTo>
                  <a:pt x="838057" y="94482"/>
                </a:lnTo>
                <a:lnTo>
                  <a:pt x="848921" y="115257"/>
                </a:lnTo>
                <a:lnTo>
                  <a:pt x="866982" y="128761"/>
                </a:lnTo>
                <a:lnTo>
                  <a:pt x="892200" y="133578"/>
                </a:lnTo>
                <a:lnTo>
                  <a:pt x="917879" y="128575"/>
                </a:lnTo>
                <a:lnTo>
                  <a:pt x="927592" y="121170"/>
                </a:lnTo>
                <a:lnTo>
                  <a:pt x="892403" y="121170"/>
                </a:lnTo>
                <a:lnTo>
                  <a:pt x="874661" y="117353"/>
                </a:lnTo>
                <a:lnTo>
                  <a:pt x="861718" y="106484"/>
                </a:lnTo>
                <a:lnTo>
                  <a:pt x="853793" y="89436"/>
                </a:lnTo>
                <a:lnTo>
                  <a:pt x="851196" y="67856"/>
                </a:lnTo>
                <a:lnTo>
                  <a:pt x="851226" y="66116"/>
                </a:lnTo>
                <a:lnTo>
                  <a:pt x="862615" y="26366"/>
                </a:lnTo>
                <a:lnTo>
                  <a:pt x="928307" y="12407"/>
                </a:lnTo>
                <a:lnTo>
                  <a:pt x="918120" y="4770"/>
                </a:lnTo>
                <a:lnTo>
                  <a:pt x="893368" y="0"/>
                </a:lnTo>
                <a:close/>
              </a:path>
              <a:path w="1163954" h="133985">
                <a:moveTo>
                  <a:pt x="928307" y="12407"/>
                </a:moveTo>
                <a:lnTo>
                  <a:pt x="893178" y="12407"/>
                </a:lnTo>
                <a:lnTo>
                  <a:pt x="910315" y="15945"/>
                </a:lnTo>
                <a:lnTo>
                  <a:pt x="923251" y="26317"/>
                </a:lnTo>
                <a:lnTo>
                  <a:pt x="931425" y="43161"/>
                </a:lnTo>
                <a:lnTo>
                  <a:pt x="934275" y="66116"/>
                </a:lnTo>
                <a:lnTo>
                  <a:pt x="931440" y="89109"/>
                </a:lnTo>
                <a:lnTo>
                  <a:pt x="923226" y="106435"/>
                </a:lnTo>
                <a:lnTo>
                  <a:pt x="910068" y="117365"/>
                </a:lnTo>
                <a:lnTo>
                  <a:pt x="892403" y="121170"/>
                </a:lnTo>
                <a:lnTo>
                  <a:pt x="927592" y="121170"/>
                </a:lnTo>
                <a:lnTo>
                  <a:pt x="936172" y="114630"/>
                </a:lnTo>
                <a:lnTo>
                  <a:pt x="947119" y="93341"/>
                </a:lnTo>
                <a:lnTo>
                  <a:pt x="950655" y="67081"/>
                </a:lnTo>
                <a:lnTo>
                  <a:pt x="950734" y="66116"/>
                </a:lnTo>
                <a:lnTo>
                  <a:pt x="947054" y="39176"/>
                </a:lnTo>
                <a:lnTo>
                  <a:pt x="936094" y="18246"/>
                </a:lnTo>
                <a:lnTo>
                  <a:pt x="928307" y="12407"/>
                </a:lnTo>
                <a:close/>
              </a:path>
              <a:path w="1163954" h="133985">
                <a:moveTo>
                  <a:pt x="1014463" y="2133"/>
                </a:moveTo>
                <a:lnTo>
                  <a:pt x="1000696" y="2133"/>
                </a:lnTo>
                <a:lnTo>
                  <a:pt x="999528" y="3289"/>
                </a:lnTo>
                <a:lnTo>
                  <a:pt x="999528" y="130479"/>
                </a:lnTo>
                <a:lnTo>
                  <a:pt x="1000696" y="131444"/>
                </a:lnTo>
                <a:lnTo>
                  <a:pt x="1014463" y="131444"/>
                </a:lnTo>
                <a:lnTo>
                  <a:pt x="1015619" y="130479"/>
                </a:lnTo>
                <a:lnTo>
                  <a:pt x="1015619" y="3289"/>
                </a:lnTo>
                <a:lnTo>
                  <a:pt x="1014463" y="2133"/>
                </a:lnTo>
                <a:close/>
              </a:path>
              <a:path w="1163954" h="133985">
                <a:moveTo>
                  <a:pt x="1082230" y="2133"/>
                </a:moveTo>
                <a:lnTo>
                  <a:pt x="1068463" y="2133"/>
                </a:lnTo>
                <a:lnTo>
                  <a:pt x="1067295" y="3289"/>
                </a:lnTo>
                <a:lnTo>
                  <a:pt x="1067295" y="87439"/>
                </a:lnTo>
                <a:lnTo>
                  <a:pt x="1069928" y="107019"/>
                </a:lnTo>
                <a:lnTo>
                  <a:pt x="1078325" y="121367"/>
                </a:lnTo>
                <a:lnTo>
                  <a:pt x="1093227" y="130191"/>
                </a:lnTo>
                <a:lnTo>
                  <a:pt x="1115377" y="133197"/>
                </a:lnTo>
                <a:lnTo>
                  <a:pt x="1136533" y="130389"/>
                </a:lnTo>
                <a:lnTo>
                  <a:pt x="1151688" y="121783"/>
                </a:lnTo>
                <a:lnTo>
                  <a:pt x="1152431" y="120586"/>
                </a:lnTo>
                <a:lnTo>
                  <a:pt x="1116164" y="120586"/>
                </a:lnTo>
                <a:lnTo>
                  <a:pt x="1101117" y="118395"/>
                </a:lnTo>
                <a:lnTo>
                  <a:pt x="1090883" y="111771"/>
                </a:lnTo>
                <a:lnTo>
                  <a:pt x="1085048" y="100639"/>
                </a:lnTo>
                <a:lnTo>
                  <a:pt x="1083195" y="84924"/>
                </a:lnTo>
                <a:lnTo>
                  <a:pt x="1083195" y="3098"/>
                </a:lnTo>
                <a:lnTo>
                  <a:pt x="1082230" y="2133"/>
                </a:lnTo>
                <a:close/>
              </a:path>
              <a:path w="1163954" h="133985">
                <a:moveTo>
                  <a:pt x="1163078" y="2133"/>
                </a:moveTo>
                <a:lnTo>
                  <a:pt x="1149515" y="2133"/>
                </a:lnTo>
                <a:lnTo>
                  <a:pt x="1148727" y="3098"/>
                </a:lnTo>
                <a:lnTo>
                  <a:pt x="1148677" y="84924"/>
                </a:lnTo>
                <a:lnTo>
                  <a:pt x="1146638" y="100880"/>
                </a:lnTo>
                <a:lnTo>
                  <a:pt x="1140442" y="112083"/>
                </a:lnTo>
                <a:lnTo>
                  <a:pt x="1130248" y="118524"/>
                </a:lnTo>
                <a:lnTo>
                  <a:pt x="1116164" y="120586"/>
                </a:lnTo>
                <a:lnTo>
                  <a:pt x="1152431" y="120586"/>
                </a:lnTo>
                <a:lnTo>
                  <a:pt x="1160806" y="107105"/>
                </a:lnTo>
                <a:lnTo>
                  <a:pt x="1163853" y="86080"/>
                </a:lnTo>
                <a:lnTo>
                  <a:pt x="1163853" y="3098"/>
                </a:lnTo>
                <a:lnTo>
                  <a:pt x="1163078" y="2133"/>
                </a:lnTo>
                <a:close/>
              </a:path>
            </a:pathLst>
          </a:custGeom>
          <a:solidFill>
            <a:srgbClr val="83A1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832056" y="1458415"/>
            <a:ext cx="1174115" cy="130175"/>
          </a:xfrm>
          <a:custGeom>
            <a:avLst/>
            <a:gdLst/>
            <a:ahLst/>
            <a:cxnLst/>
            <a:rect l="l" t="t" r="r" b="b"/>
            <a:pathLst>
              <a:path w="1174114" h="130175">
                <a:moveTo>
                  <a:pt x="55638" y="13385"/>
                </a:moveTo>
                <a:lnTo>
                  <a:pt x="38011" y="13385"/>
                </a:lnTo>
                <a:lnTo>
                  <a:pt x="38773" y="13957"/>
                </a:lnTo>
                <a:lnTo>
                  <a:pt x="38773" y="128930"/>
                </a:lnTo>
                <a:lnTo>
                  <a:pt x="39941" y="129895"/>
                </a:lnTo>
                <a:lnTo>
                  <a:pt x="53898" y="129895"/>
                </a:lnTo>
                <a:lnTo>
                  <a:pt x="54876" y="128930"/>
                </a:lnTo>
                <a:lnTo>
                  <a:pt x="54876" y="13957"/>
                </a:lnTo>
                <a:lnTo>
                  <a:pt x="55638" y="13385"/>
                </a:lnTo>
                <a:close/>
              </a:path>
              <a:path w="1174114" h="130175">
                <a:moveTo>
                  <a:pt x="92671" y="584"/>
                </a:moveTo>
                <a:lnTo>
                  <a:pt x="584" y="584"/>
                </a:lnTo>
                <a:lnTo>
                  <a:pt x="0" y="1549"/>
                </a:lnTo>
                <a:lnTo>
                  <a:pt x="95" y="12407"/>
                </a:lnTo>
                <a:lnTo>
                  <a:pt x="584" y="13385"/>
                </a:lnTo>
                <a:lnTo>
                  <a:pt x="92671" y="13385"/>
                </a:lnTo>
                <a:lnTo>
                  <a:pt x="93268" y="12407"/>
                </a:lnTo>
                <a:lnTo>
                  <a:pt x="93268" y="1549"/>
                </a:lnTo>
                <a:lnTo>
                  <a:pt x="92671" y="584"/>
                </a:lnTo>
                <a:close/>
              </a:path>
              <a:path w="1174114" h="130175">
                <a:moveTo>
                  <a:pt x="206705" y="0"/>
                </a:moveTo>
                <a:lnTo>
                  <a:pt x="188671" y="0"/>
                </a:lnTo>
                <a:lnTo>
                  <a:pt x="187312" y="1155"/>
                </a:lnTo>
                <a:lnTo>
                  <a:pt x="186347" y="4267"/>
                </a:lnTo>
                <a:lnTo>
                  <a:pt x="144856" y="124663"/>
                </a:lnTo>
                <a:lnTo>
                  <a:pt x="144272" y="126212"/>
                </a:lnTo>
                <a:lnTo>
                  <a:pt x="144081" y="126987"/>
                </a:lnTo>
                <a:lnTo>
                  <a:pt x="144081" y="129133"/>
                </a:lnTo>
                <a:lnTo>
                  <a:pt x="145046" y="129895"/>
                </a:lnTo>
                <a:lnTo>
                  <a:pt x="158038" y="129895"/>
                </a:lnTo>
                <a:lnTo>
                  <a:pt x="158813" y="129324"/>
                </a:lnTo>
                <a:lnTo>
                  <a:pt x="173939" y="84924"/>
                </a:lnTo>
                <a:lnTo>
                  <a:pt x="174320" y="83375"/>
                </a:lnTo>
                <a:lnTo>
                  <a:pt x="175298" y="82791"/>
                </a:lnTo>
                <a:lnTo>
                  <a:pt x="235652" y="82791"/>
                </a:lnTo>
                <a:lnTo>
                  <a:pt x="231539" y="70573"/>
                </a:lnTo>
                <a:lnTo>
                  <a:pt x="179171" y="70573"/>
                </a:lnTo>
                <a:lnTo>
                  <a:pt x="178777" y="69989"/>
                </a:lnTo>
                <a:lnTo>
                  <a:pt x="178830" y="68440"/>
                </a:lnTo>
                <a:lnTo>
                  <a:pt x="178981" y="67856"/>
                </a:lnTo>
                <a:lnTo>
                  <a:pt x="179374" y="66700"/>
                </a:lnTo>
                <a:lnTo>
                  <a:pt x="195262" y="17068"/>
                </a:lnTo>
                <a:lnTo>
                  <a:pt x="195846" y="15316"/>
                </a:lnTo>
                <a:lnTo>
                  <a:pt x="196037" y="14922"/>
                </a:lnTo>
                <a:lnTo>
                  <a:pt x="212806" y="14922"/>
                </a:lnTo>
                <a:lnTo>
                  <a:pt x="209219" y="4267"/>
                </a:lnTo>
                <a:lnTo>
                  <a:pt x="208254" y="1155"/>
                </a:lnTo>
                <a:lnTo>
                  <a:pt x="206705" y="0"/>
                </a:lnTo>
                <a:close/>
              </a:path>
              <a:path w="1174114" h="130175">
                <a:moveTo>
                  <a:pt x="235652" y="82791"/>
                </a:moveTo>
                <a:lnTo>
                  <a:pt x="218528" y="82791"/>
                </a:lnTo>
                <a:lnTo>
                  <a:pt x="219113" y="83172"/>
                </a:lnTo>
                <a:lnTo>
                  <a:pt x="219697" y="84340"/>
                </a:lnTo>
                <a:lnTo>
                  <a:pt x="233921" y="127774"/>
                </a:lnTo>
                <a:lnTo>
                  <a:pt x="234429" y="129133"/>
                </a:lnTo>
                <a:lnTo>
                  <a:pt x="235204" y="129895"/>
                </a:lnTo>
                <a:lnTo>
                  <a:pt x="249745" y="129895"/>
                </a:lnTo>
                <a:lnTo>
                  <a:pt x="250520" y="128930"/>
                </a:lnTo>
                <a:lnTo>
                  <a:pt x="250461" y="126987"/>
                </a:lnTo>
                <a:lnTo>
                  <a:pt x="250126" y="125831"/>
                </a:lnTo>
                <a:lnTo>
                  <a:pt x="249554" y="124091"/>
                </a:lnTo>
                <a:lnTo>
                  <a:pt x="235652" y="82791"/>
                </a:lnTo>
                <a:close/>
              </a:path>
              <a:path w="1174114" h="130175">
                <a:moveTo>
                  <a:pt x="212806" y="14922"/>
                </a:moveTo>
                <a:lnTo>
                  <a:pt x="197980" y="14922"/>
                </a:lnTo>
                <a:lnTo>
                  <a:pt x="198170" y="15709"/>
                </a:lnTo>
                <a:lnTo>
                  <a:pt x="198564" y="17068"/>
                </a:lnTo>
                <a:lnTo>
                  <a:pt x="215226" y="68440"/>
                </a:lnTo>
                <a:lnTo>
                  <a:pt x="215226" y="70180"/>
                </a:lnTo>
                <a:lnTo>
                  <a:pt x="214655" y="70573"/>
                </a:lnTo>
                <a:lnTo>
                  <a:pt x="231539" y="70573"/>
                </a:lnTo>
                <a:lnTo>
                  <a:pt x="212806" y="14922"/>
                </a:lnTo>
                <a:close/>
              </a:path>
              <a:path w="1174114" h="130175">
                <a:moveTo>
                  <a:pt x="341668" y="584"/>
                </a:moveTo>
                <a:lnTo>
                  <a:pt x="327126" y="584"/>
                </a:lnTo>
                <a:lnTo>
                  <a:pt x="326555" y="1739"/>
                </a:lnTo>
                <a:lnTo>
                  <a:pt x="326555" y="129133"/>
                </a:lnTo>
                <a:lnTo>
                  <a:pt x="327507" y="129895"/>
                </a:lnTo>
                <a:lnTo>
                  <a:pt x="390334" y="129895"/>
                </a:lnTo>
                <a:lnTo>
                  <a:pt x="391109" y="129133"/>
                </a:lnTo>
                <a:lnTo>
                  <a:pt x="391109" y="117881"/>
                </a:lnTo>
                <a:lnTo>
                  <a:pt x="390334" y="116916"/>
                </a:lnTo>
                <a:lnTo>
                  <a:pt x="343420" y="116916"/>
                </a:lnTo>
                <a:lnTo>
                  <a:pt x="342633" y="116332"/>
                </a:lnTo>
                <a:lnTo>
                  <a:pt x="342633" y="1739"/>
                </a:lnTo>
                <a:lnTo>
                  <a:pt x="341668" y="584"/>
                </a:lnTo>
                <a:close/>
              </a:path>
              <a:path w="1174114" h="130175">
                <a:moveTo>
                  <a:pt x="482650" y="584"/>
                </a:moveTo>
                <a:lnTo>
                  <a:pt x="468109" y="584"/>
                </a:lnTo>
                <a:lnTo>
                  <a:pt x="467525" y="1739"/>
                </a:lnTo>
                <a:lnTo>
                  <a:pt x="467525" y="129133"/>
                </a:lnTo>
                <a:lnTo>
                  <a:pt x="468490" y="129895"/>
                </a:lnTo>
                <a:lnTo>
                  <a:pt x="531304" y="129895"/>
                </a:lnTo>
                <a:lnTo>
                  <a:pt x="532091" y="129133"/>
                </a:lnTo>
                <a:lnTo>
                  <a:pt x="532091" y="117881"/>
                </a:lnTo>
                <a:lnTo>
                  <a:pt x="531304" y="116916"/>
                </a:lnTo>
                <a:lnTo>
                  <a:pt x="484390" y="116916"/>
                </a:lnTo>
                <a:lnTo>
                  <a:pt x="483616" y="116332"/>
                </a:lnTo>
                <a:lnTo>
                  <a:pt x="483616" y="1739"/>
                </a:lnTo>
                <a:lnTo>
                  <a:pt x="482650" y="584"/>
                </a:lnTo>
                <a:close/>
              </a:path>
              <a:path w="1174114" h="130175">
                <a:moveTo>
                  <a:pt x="623430" y="584"/>
                </a:moveTo>
                <a:lnTo>
                  <a:pt x="609663" y="584"/>
                </a:lnTo>
                <a:lnTo>
                  <a:pt x="608495" y="1739"/>
                </a:lnTo>
                <a:lnTo>
                  <a:pt x="608495" y="128930"/>
                </a:lnTo>
                <a:lnTo>
                  <a:pt x="609663" y="129895"/>
                </a:lnTo>
                <a:lnTo>
                  <a:pt x="623430" y="129895"/>
                </a:lnTo>
                <a:lnTo>
                  <a:pt x="624586" y="128930"/>
                </a:lnTo>
                <a:lnTo>
                  <a:pt x="624586" y="1739"/>
                </a:lnTo>
                <a:lnTo>
                  <a:pt x="623430" y="584"/>
                </a:lnTo>
                <a:close/>
              </a:path>
              <a:path w="1174114" h="130175">
                <a:moveTo>
                  <a:pt x="735711" y="584"/>
                </a:moveTo>
                <a:lnTo>
                  <a:pt x="714768" y="584"/>
                </a:lnTo>
                <a:lnTo>
                  <a:pt x="713994" y="1549"/>
                </a:lnTo>
                <a:lnTo>
                  <a:pt x="713994" y="129133"/>
                </a:lnTo>
                <a:lnTo>
                  <a:pt x="714959" y="129895"/>
                </a:lnTo>
                <a:lnTo>
                  <a:pt x="726986" y="129895"/>
                </a:lnTo>
                <a:lnTo>
                  <a:pt x="727951" y="129133"/>
                </a:lnTo>
                <a:lnTo>
                  <a:pt x="727557" y="20154"/>
                </a:lnTo>
                <a:lnTo>
                  <a:pt x="727760" y="19583"/>
                </a:lnTo>
                <a:lnTo>
                  <a:pt x="746482" y="19583"/>
                </a:lnTo>
                <a:lnTo>
                  <a:pt x="738306" y="3479"/>
                </a:lnTo>
                <a:lnTo>
                  <a:pt x="737057" y="1155"/>
                </a:lnTo>
                <a:lnTo>
                  <a:pt x="735711" y="584"/>
                </a:lnTo>
                <a:close/>
              </a:path>
              <a:path w="1174114" h="130175">
                <a:moveTo>
                  <a:pt x="746482" y="19583"/>
                </a:moveTo>
                <a:lnTo>
                  <a:pt x="729500" y="19583"/>
                </a:lnTo>
                <a:lnTo>
                  <a:pt x="729691" y="20358"/>
                </a:lnTo>
                <a:lnTo>
                  <a:pt x="730288" y="21323"/>
                </a:lnTo>
                <a:lnTo>
                  <a:pt x="786498" y="129514"/>
                </a:lnTo>
                <a:lnTo>
                  <a:pt x="787666" y="129895"/>
                </a:lnTo>
                <a:lnTo>
                  <a:pt x="807059" y="129895"/>
                </a:lnTo>
                <a:lnTo>
                  <a:pt x="808024" y="128930"/>
                </a:lnTo>
                <a:lnTo>
                  <a:pt x="808024" y="110909"/>
                </a:lnTo>
                <a:lnTo>
                  <a:pt x="793102" y="110909"/>
                </a:lnTo>
                <a:lnTo>
                  <a:pt x="792708" y="110705"/>
                </a:lnTo>
                <a:lnTo>
                  <a:pt x="746482" y="19583"/>
                </a:lnTo>
                <a:close/>
              </a:path>
              <a:path w="1174114" h="130175">
                <a:moveTo>
                  <a:pt x="807453" y="584"/>
                </a:moveTo>
                <a:lnTo>
                  <a:pt x="794842" y="584"/>
                </a:lnTo>
                <a:lnTo>
                  <a:pt x="794354" y="1549"/>
                </a:lnTo>
                <a:lnTo>
                  <a:pt x="794329" y="21323"/>
                </a:lnTo>
                <a:lnTo>
                  <a:pt x="794651" y="109156"/>
                </a:lnTo>
                <a:lnTo>
                  <a:pt x="794526" y="110705"/>
                </a:lnTo>
                <a:lnTo>
                  <a:pt x="794461" y="110909"/>
                </a:lnTo>
                <a:lnTo>
                  <a:pt x="808024" y="110909"/>
                </a:lnTo>
                <a:lnTo>
                  <a:pt x="808024" y="1549"/>
                </a:lnTo>
                <a:lnTo>
                  <a:pt x="807453" y="584"/>
                </a:lnTo>
                <a:close/>
              </a:path>
              <a:path w="1174114" h="130175">
                <a:moveTo>
                  <a:pt x="919149" y="584"/>
                </a:moveTo>
                <a:lnTo>
                  <a:pt x="898207" y="584"/>
                </a:lnTo>
                <a:lnTo>
                  <a:pt x="897432" y="1549"/>
                </a:lnTo>
                <a:lnTo>
                  <a:pt x="897432" y="129133"/>
                </a:lnTo>
                <a:lnTo>
                  <a:pt x="898397" y="129895"/>
                </a:lnTo>
                <a:lnTo>
                  <a:pt x="910424" y="129895"/>
                </a:lnTo>
                <a:lnTo>
                  <a:pt x="911390" y="129133"/>
                </a:lnTo>
                <a:lnTo>
                  <a:pt x="911009" y="20154"/>
                </a:lnTo>
                <a:lnTo>
                  <a:pt x="911199" y="19583"/>
                </a:lnTo>
                <a:lnTo>
                  <a:pt x="929931" y="19583"/>
                </a:lnTo>
                <a:lnTo>
                  <a:pt x="921758" y="3479"/>
                </a:lnTo>
                <a:lnTo>
                  <a:pt x="920508" y="1155"/>
                </a:lnTo>
                <a:lnTo>
                  <a:pt x="919149" y="584"/>
                </a:lnTo>
                <a:close/>
              </a:path>
              <a:path w="1174114" h="130175">
                <a:moveTo>
                  <a:pt x="929931" y="19583"/>
                </a:moveTo>
                <a:lnTo>
                  <a:pt x="912939" y="19583"/>
                </a:lnTo>
                <a:lnTo>
                  <a:pt x="913130" y="20358"/>
                </a:lnTo>
                <a:lnTo>
                  <a:pt x="913714" y="21323"/>
                </a:lnTo>
                <a:lnTo>
                  <a:pt x="969949" y="129514"/>
                </a:lnTo>
                <a:lnTo>
                  <a:pt x="971105" y="129895"/>
                </a:lnTo>
                <a:lnTo>
                  <a:pt x="990498" y="129895"/>
                </a:lnTo>
                <a:lnTo>
                  <a:pt x="991476" y="128930"/>
                </a:lnTo>
                <a:lnTo>
                  <a:pt x="991476" y="110909"/>
                </a:lnTo>
                <a:lnTo>
                  <a:pt x="976541" y="110909"/>
                </a:lnTo>
                <a:lnTo>
                  <a:pt x="976147" y="110705"/>
                </a:lnTo>
                <a:lnTo>
                  <a:pt x="929931" y="19583"/>
                </a:lnTo>
                <a:close/>
              </a:path>
              <a:path w="1174114" h="130175">
                <a:moveTo>
                  <a:pt x="990879" y="584"/>
                </a:moveTo>
                <a:lnTo>
                  <a:pt x="978281" y="584"/>
                </a:lnTo>
                <a:lnTo>
                  <a:pt x="977793" y="1549"/>
                </a:lnTo>
                <a:lnTo>
                  <a:pt x="977768" y="21323"/>
                </a:lnTo>
                <a:lnTo>
                  <a:pt x="978090" y="109156"/>
                </a:lnTo>
                <a:lnTo>
                  <a:pt x="978090" y="110312"/>
                </a:lnTo>
                <a:lnTo>
                  <a:pt x="977887" y="110909"/>
                </a:lnTo>
                <a:lnTo>
                  <a:pt x="991476" y="110909"/>
                </a:lnTo>
                <a:lnTo>
                  <a:pt x="991476" y="1549"/>
                </a:lnTo>
                <a:lnTo>
                  <a:pt x="990879" y="584"/>
                </a:lnTo>
                <a:close/>
              </a:path>
              <a:path w="1174114" h="130175">
                <a:moveTo>
                  <a:pt x="1130109" y="0"/>
                </a:moveTo>
                <a:lnTo>
                  <a:pt x="1112088" y="0"/>
                </a:lnTo>
                <a:lnTo>
                  <a:pt x="1110729" y="1155"/>
                </a:lnTo>
                <a:lnTo>
                  <a:pt x="1109764" y="4267"/>
                </a:lnTo>
                <a:lnTo>
                  <a:pt x="1068273" y="124663"/>
                </a:lnTo>
                <a:lnTo>
                  <a:pt x="1067689" y="126212"/>
                </a:lnTo>
                <a:lnTo>
                  <a:pt x="1067485" y="126987"/>
                </a:lnTo>
                <a:lnTo>
                  <a:pt x="1067485" y="129133"/>
                </a:lnTo>
                <a:lnTo>
                  <a:pt x="1068463" y="129895"/>
                </a:lnTo>
                <a:lnTo>
                  <a:pt x="1081455" y="129895"/>
                </a:lnTo>
                <a:lnTo>
                  <a:pt x="1082230" y="129324"/>
                </a:lnTo>
                <a:lnTo>
                  <a:pt x="1083001" y="126987"/>
                </a:lnTo>
                <a:lnTo>
                  <a:pt x="1097343" y="84924"/>
                </a:lnTo>
                <a:lnTo>
                  <a:pt x="1097737" y="83375"/>
                </a:lnTo>
                <a:lnTo>
                  <a:pt x="1098702" y="82791"/>
                </a:lnTo>
                <a:lnTo>
                  <a:pt x="1159068" y="82791"/>
                </a:lnTo>
                <a:lnTo>
                  <a:pt x="1154956" y="70573"/>
                </a:lnTo>
                <a:lnTo>
                  <a:pt x="1102588" y="70573"/>
                </a:lnTo>
                <a:lnTo>
                  <a:pt x="1102194" y="69989"/>
                </a:lnTo>
                <a:lnTo>
                  <a:pt x="1102244" y="68440"/>
                </a:lnTo>
                <a:lnTo>
                  <a:pt x="1102385" y="67856"/>
                </a:lnTo>
                <a:lnTo>
                  <a:pt x="1102779" y="66700"/>
                </a:lnTo>
                <a:lnTo>
                  <a:pt x="1119251" y="15316"/>
                </a:lnTo>
                <a:lnTo>
                  <a:pt x="1119454" y="14922"/>
                </a:lnTo>
                <a:lnTo>
                  <a:pt x="1136223" y="14922"/>
                </a:lnTo>
                <a:lnTo>
                  <a:pt x="1132636" y="4267"/>
                </a:lnTo>
                <a:lnTo>
                  <a:pt x="1131671" y="1155"/>
                </a:lnTo>
                <a:lnTo>
                  <a:pt x="1130109" y="0"/>
                </a:lnTo>
                <a:close/>
              </a:path>
              <a:path w="1174114" h="130175">
                <a:moveTo>
                  <a:pt x="1159068" y="82791"/>
                </a:moveTo>
                <a:lnTo>
                  <a:pt x="1141945" y="82791"/>
                </a:lnTo>
                <a:lnTo>
                  <a:pt x="1142530" y="83172"/>
                </a:lnTo>
                <a:lnTo>
                  <a:pt x="1143101" y="84340"/>
                </a:lnTo>
                <a:lnTo>
                  <a:pt x="1157338" y="127774"/>
                </a:lnTo>
                <a:lnTo>
                  <a:pt x="1157846" y="129133"/>
                </a:lnTo>
                <a:lnTo>
                  <a:pt x="1158621" y="129895"/>
                </a:lnTo>
                <a:lnTo>
                  <a:pt x="1173162" y="129895"/>
                </a:lnTo>
                <a:lnTo>
                  <a:pt x="1173937" y="128930"/>
                </a:lnTo>
                <a:lnTo>
                  <a:pt x="1173880" y="126987"/>
                </a:lnTo>
                <a:lnTo>
                  <a:pt x="1173556" y="125831"/>
                </a:lnTo>
                <a:lnTo>
                  <a:pt x="1159068" y="82791"/>
                </a:lnTo>
                <a:close/>
              </a:path>
              <a:path w="1174114" h="130175">
                <a:moveTo>
                  <a:pt x="1136223" y="14922"/>
                </a:moveTo>
                <a:lnTo>
                  <a:pt x="1121384" y="14922"/>
                </a:lnTo>
                <a:lnTo>
                  <a:pt x="1121587" y="15709"/>
                </a:lnTo>
                <a:lnTo>
                  <a:pt x="1121981" y="17068"/>
                </a:lnTo>
                <a:lnTo>
                  <a:pt x="1137869" y="66103"/>
                </a:lnTo>
                <a:lnTo>
                  <a:pt x="1138656" y="68440"/>
                </a:lnTo>
                <a:lnTo>
                  <a:pt x="1138656" y="70180"/>
                </a:lnTo>
                <a:lnTo>
                  <a:pt x="1138072" y="70573"/>
                </a:lnTo>
                <a:lnTo>
                  <a:pt x="1154956" y="70573"/>
                </a:lnTo>
                <a:lnTo>
                  <a:pt x="1136223" y="14922"/>
                </a:lnTo>
                <a:close/>
              </a:path>
            </a:pathLst>
          </a:custGeom>
          <a:solidFill>
            <a:srgbClr val="83A1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349697" y="720014"/>
            <a:ext cx="656297" cy="633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D9DB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379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7D9DB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869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80316" y="2711996"/>
            <a:ext cx="2470150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7D9DBC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7349" y="3566407"/>
            <a:ext cx="9398701" cy="2900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58595B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1995" y="2672875"/>
            <a:ext cx="3049409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7D9DB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2295" y="3673412"/>
            <a:ext cx="9728809" cy="2701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94ADC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807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3" cy="2224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224100"/>
            <a:ext cx="10692003" cy="22304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444936"/>
            <a:ext cx="10692003" cy="22280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668172"/>
            <a:ext cx="10692002" cy="8918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67B8842-D355-4D26-A1A2-AEA28AFDB9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5375070"/>
            <a:ext cx="9410478" cy="12904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761181" y="2711996"/>
            <a:ext cx="730630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RAKENDUSKÕRGHARIDUS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101014" y="3621508"/>
            <a:ext cx="2778125" cy="1990089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Bef>
                <a:spcPts val="60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õde</a:t>
            </a:r>
            <a:endParaRPr sz="2800">
              <a:latin typeface="Helvetica"/>
              <a:cs typeface="Helvetica"/>
            </a:endParaRPr>
          </a:p>
          <a:p>
            <a:pPr marL="266700" indent="-254000">
              <a:lnSpc>
                <a:spcPct val="100000"/>
              </a:lnSpc>
              <a:spcBef>
                <a:spcPts val="50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tervisedendaja</a:t>
            </a:r>
            <a:endParaRPr sz="2800">
              <a:latin typeface="Helvetica"/>
              <a:cs typeface="Helvetica"/>
            </a:endParaRPr>
          </a:p>
          <a:p>
            <a:pPr marL="266700" indent="-254000">
              <a:lnSpc>
                <a:spcPct val="100000"/>
              </a:lnSpc>
              <a:spcBef>
                <a:spcPts val="509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ämmaemand</a:t>
            </a:r>
            <a:endParaRPr sz="2800">
              <a:latin typeface="Helvetica"/>
              <a:cs typeface="Helvetica"/>
            </a:endParaRPr>
          </a:p>
          <a:p>
            <a:pPr marL="266700" indent="-254000">
              <a:lnSpc>
                <a:spcPct val="100000"/>
              </a:lnSpc>
              <a:spcBef>
                <a:spcPts val="50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120" dirty="0">
                <a:solidFill>
                  <a:srgbClr val="58595B"/>
                </a:solidFill>
                <a:latin typeface="Helvetica"/>
                <a:cs typeface="Helvetica"/>
              </a:rPr>
              <a:t>tegevusterapeut</a:t>
            </a:r>
            <a:endParaRPr sz="2800">
              <a:latin typeface="Helvetica"/>
              <a:cs typeface="Helvetic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81702" y="3621508"/>
            <a:ext cx="3903597" cy="2006318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Bef>
                <a:spcPts val="60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lang="et-EE" sz="2800" spc="-30" dirty="0">
                <a:solidFill>
                  <a:srgbClr val="58595B"/>
                </a:solidFill>
                <a:latin typeface="Helvetica"/>
                <a:cs typeface="Helvetica"/>
              </a:rPr>
              <a:t>farmatseut</a:t>
            </a:r>
          </a:p>
          <a:p>
            <a:pPr marL="266700" indent="-254000">
              <a:lnSpc>
                <a:spcPct val="100000"/>
              </a:lnSpc>
              <a:spcBef>
                <a:spcPts val="60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lang="en-US" sz="2800" dirty="0">
                <a:solidFill>
                  <a:srgbClr val="58595B"/>
                </a:solidFill>
                <a:latin typeface="Helvetica"/>
                <a:cs typeface="Helvetica"/>
              </a:rPr>
              <a:t>Assistant</a:t>
            </a:r>
            <a:r>
              <a:rPr lang="en-US" sz="2800" dirty="0">
                <a:latin typeface="Helvetica"/>
                <a:cs typeface="Helvetica"/>
              </a:rPr>
              <a:t> </a:t>
            </a:r>
            <a:r>
              <a:rPr lang="en-US" sz="2800" dirty="0">
                <a:solidFill>
                  <a:srgbClr val="58595B"/>
                </a:solidFill>
                <a:latin typeface="Helvetica"/>
                <a:cs typeface="Helvetica"/>
              </a:rPr>
              <a:t>Pharmacist</a:t>
            </a:r>
            <a:endParaRPr sz="2800" dirty="0">
              <a:solidFill>
                <a:srgbClr val="58595B"/>
              </a:solidFill>
              <a:latin typeface="Helvetica"/>
              <a:cs typeface="Helvetica"/>
            </a:endParaRPr>
          </a:p>
          <a:p>
            <a:pPr marL="266700" indent="-254000">
              <a:lnSpc>
                <a:spcPct val="100000"/>
              </a:lnSpc>
              <a:spcBef>
                <a:spcPts val="50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155" dirty="0">
                <a:solidFill>
                  <a:srgbClr val="58595B"/>
                </a:solidFill>
                <a:latin typeface="Helvetica"/>
                <a:cs typeface="Helvetica"/>
              </a:rPr>
              <a:t>hambatehnik</a:t>
            </a:r>
            <a:endParaRPr sz="2800" dirty="0">
              <a:latin typeface="Helvetica"/>
              <a:cs typeface="Helvetica"/>
            </a:endParaRPr>
          </a:p>
          <a:p>
            <a:pPr marL="266700" indent="-254000">
              <a:lnSpc>
                <a:spcPct val="100000"/>
              </a:lnSpc>
              <a:spcBef>
                <a:spcPts val="509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optometrist</a:t>
            </a:r>
            <a:endParaRPr sz="2800" dirty="0">
              <a:latin typeface="Helvetica"/>
              <a:cs typeface="Helvetic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13714" y="6153151"/>
            <a:ext cx="5431155" cy="0"/>
          </a:xfrm>
          <a:custGeom>
            <a:avLst/>
            <a:gdLst/>
            <a:ahLst/>
            <a:cxnLst/>
            <a:rect l="l" t="t" r="r" b="b"/>
            <a:pathLst>
              <a:path w="5431155">
                <a:moveTo>
                  <a:pt x="0" y="0"/>
                </a:moveTo>
                <a:lnTo>
                  <a:pt x="5430862" y="0"/>
                </a:lnTo>
              </a:path>
            </a:pathLst>
          </a:custGeom>
          <a:ln w="12700">
            <a:solidFill>
              <a:srgbClr val="7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101014" y="6254755"/>
            <a:ext cx="36588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0" dirty="0">
                <a:solidFill>
                  <a:srgbClr val="58595B"/>
                </a:solidFill>
                <a:latin typeface="Helvetica"/>
                <a:cs typeface="Helvetica"/>
              </a:rPr>
              <a:t>Üle </a:t>
            </a:r>
            <a:r>
              <a:rPr sz="2800" b="1" spc="-20" dirty="0">
                <a:solidFill>
                  <a:srgbClr val="58595B"/>
                </a:solidFill>
                <a:latin typeface="Helvetica"/>
                <a:cs typeface="Helvetica"/>
              </a:rPr>
              <a:t>300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lõpetaja</a:t>
            </a:r>
            <a:r>
              <a:rPr sz="2800" spc="-204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aastas</a:t>
            </a:r>
            <a:endParaRPr sz="2800">
              <a:latin typeface="Helvetica"/>
              <a:cs typeface="Helvetica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75B3A6C-9C55-455A-A87B-0816DF7470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7303" y="2711996"/>
            <a:ext cx="38760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MAGISTRIÕPE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01014" y="3623436"/>
            <a:ext cx="6746240" cy="314960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2400" b="1" spc="-40" dirty="0">
                <a:solidFill>
                  <a:srgbClr val="94ADC7"/>
                </a:solidFill>
                <a:latin typeface="Helvetica"/>
                <a:cs typeface="Helvetica"/>
              </a:rPr>
              <a:t>Terviseteaduse </a:t>
            </a:r>
            <a:r>
              <a:rPr sz="2400" b="1" spc="-25" dirty="0">
                <a:solidFill>
                  <a:srgbClr val="94ADC7"/>
                </a:solidFill>
                <a:latin typeface="Helvetica"/>
                <a:cs typeface="Helvetica"/>
              </a:rPr>
              <a:t>magistriõppe</a:t>
            </a:r>
            <a:r>
              <a:rPr sz="2400" b="1" spc="-65" dirty="0">
                <a:solidFill>
                  <a:srgbClr val="94ADC7"/>
                </a:solidFill>
                <a:latin typeface="Helvetica"/>
                <a:cs typeface="Helvetica"/>
              </a:rPr>
              <a:t> </a:t>
            </a:r>
            <a:r>
              <a:rPr sz="2400" b="1" spc="-25" dirty="0">
                <a:solidFill>
                  <a:srgbClr val="94ADC7"/>
                </a:solidFill>
                <a:latin typeface="Helvetica"/>
                <a:cs typeface="Helvetica"/>
              </a:rPr>
              <a:t>serialad:</a:t>
            </a:r>
            <a:endParaRPr sz="2400">
              <a:latin typeface="Helvetica"/>
              <a:cs typeface="Helvetica"/>
            </a:endParaRPr>
          </a:p>
          <a:p>
            <a:pPr marL="266700" indent="-254000">
              <a:lnSpc>
                <a:spcPct val="100000"/>
              </a:lnSpc>
              <a:spcBef>
                <a:spcPts val="489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kliiniline</a:t>
            </a:r>
            <a:r>
              <a:rPr sz="2700" spc="-60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õendus</a:t>
            </a:r>
            <a:endParaRPr sz="2700">
              <a:latin typeface="Helvetica"/>
              <a:cs typeface="Helvetica"/>
            </a:endParaRPr>
          </a:p>
          <a:p>
            <a:pPr marL="266700" indent="-254000">
              <a:lnSpc>
                <a:spcPct val="100000"/>
              </a:lnSpc>
              <a:spcBef>
                <a:spcPts val="72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intensiivõendus</a:t>
            </a:r>
            <a:endParaRPr sz="2700">
              <a:latin typeface="Helvetica"/>
              <a:cs typeface="Helvetica"/>
            </a:endParaRPr>
          </a:p>
          <a:p>
            <a:pPr marL="266700" indent="-254000">
              <a:lnSpc>
                <a:spcPct val="100000"/>
              </a:lnSpc>
              <a:spcBef>
                <a:spcPts val="72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700" spc="-25" dirty="0">
                <a:solidFill>
                  <a:srgbClr val="58595B"/>
                </a:solidFill>
                <a:latin typeface="Helvetica"/>
                <a:cs typeface="Helvetica"/>
              </a:rPr>
              <a:t>vaimse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tervise</a:t>
            </a:r>
            <a:r>
              <a:rPr sz="2700" spc="-90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õendus</a:t>
            </a:r>
            <a:endParaRPr sz="2700">
              <a:latin typeface="Helvetica"/>
              <a:cs typeface="Helvetica"/>
            </a:endParaRPr>
          </a:p>
          <a:p>
            <a:pPr marL="266700" indent="-254000">
              <a:lnSpc>
                <a:spcPct val="100000"/>
              </a:lnSpc>
              <a:spcBef>
                <a:spcPts val="72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terviseõendus</a:t>
            </a:r>
            <a:endParaRPr sz="2700">
              <a:latin typeface="Helvetica"/>
              <a:cs typeface="Helvetica"/>
            </a:endParaRPr>
          </a:p>
          <a:p>
            <a:pPr marL="12700">
              <a:lnSpc>
                <a:spcPct val="100000"/>
              </a:lnSpc>
              <a:spcBef>
                <a:spcPts val="2300"/>
              </a:spcBef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Esimene </a:t>
            </a:r>
            <a:r>
              <a:rPr sz="2800" spc="-25" dirty="0">
                <a:solidFill>
                  <a:srgbClr val="58595B"/>
                </a:solidFill>
                <a:latin typeface="Helvetica"/>
                <a:cs typeface="Helvetica"/>
              </a:rPr>
              <a:t>lend 2020.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aastal. </a:t>
            </a:r>
            <a:r>
              <a:rPr sz="2800" spc="-25" dirty="0">
                <a:solidFill>
                  <a:srgbClr val="58595B"/>
                </a:solidFill>
                <a:latin typeface="Helvetica"/>
                <a:cs typeface="Helvetica"/>
              </a:rPr>
              <a:t>Ligi </a:t>
            </a:r>
            <a:r>
              <a:rPr sz="2800" b="1" spc="-15" dirty="0">
                <a:solidFill>
                  <a:srgbClr val="58595B"/>
                </a:solidFill>
                <a:latin typeface="Helvetica"/>
                <a:cs typeface="Helvetica"/>
              </a:rPr>
              <a:t>50</a:t>
            </a:r>
            <a:r>
              <a:rPr sz="2800" b="1" spc="-240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lõpetajat</a:t>
            </a:r>
            <a:endParaRPr sz="2800">
              <a:latin typeface="Helvetica"/>
              <a:cs typeface="Helvetic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13714" y="6286501"/>
            <a:ext cx="7966709" cy="0"/>
          </a:xfrm>
          <a:custGeom>
            <a:avLst/>
            <a:gdLst/>
            <a:ahLst/>
            <a:cxnLst/>
            <a:rect l="l" t="t" r="r" b="b"/>
            <a:pathLst>
              <a:path w="7966709">
                <a:moveTo>
                  <a:pt x="0" y="0"/>
                </a:moveTo>
                <a:lnTo>
                  <a:pt x="7966290" y="0"/>
                </a:lnTo>
              </a:path>
            </a:pathLst>
          </a:custGeom>
          <a:ln w="12700">
            <a:solidFill>
              <a:srgbClr val="7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EC25B79-500B-4493-8CAF-D715F36152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87885" y="2711996"/>
            <a:ext cx="30543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KUTSEÕPE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21777" y="3621508"/>
            <a:ext cx="3581400" cy="1990089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Bef>
                <a:spcPts val="60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abivahendi</a:t>
            </a:r>
            <a:r>
              <a:rPr sz="2800" spc="-80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800" spc="-150" dirty="0">
                <a:solidFill>
                  <a:srgbClr val="58595B"/>
                </a:solidFill>
                <a:latin typeface="Helvetica"/>
                <a:cs typeface="Helvetica"/>
              </a:rPr>
              <a:t>spetsialist</a:t>
            </a:r>
            <a:endParaRPr sz="2800">
              <a:latin typeface="Helvetica"/>
              <a:cs typeface="Helvetica"/>
            </a:endParaRPr>
          </a:p>
          <a:p>
            <a:pPr marL="266700" indent="-254000">
              <a:lnSpc>
                <a:spcPct val="100000"/>
              </a:lnSpc>
              <a:spcBef>
                <a:spcPts val="50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tegevusjuhendaja</a:t>
            </a:r>
            <a:endParaRPr sz="2800">
              <a:latin typeface="Helvetica"/>
              <a:cs typeface="Helvetica"/>
            </a:endParaRPr>
          </a:p>
          <a:p>
            <a:pPr marL="266700" indent="-254000">
              <a:lnSpc>
                <a:spcPct val="100000"/>
              </a:lnSpc>
              <a:spcBef>
                <a:spcPts val="509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sterilisatsioonitehnik</a:t>
            </a:r>
            <a:endParaRPr sz="2800">
              <a:latin typeface="Helvetica"/>
              <a:cs typeface="Helvetica"/>
            </a:endParaRPr>
          </a:p>
          <a:p>
            <a:pPr marL="266700" indent="-254000">
              <a:lnSpc>
                <a:spcPct val="100000"/>
              </a:lnSpc>
              <a:spcBef>
                <a:spcPts val="50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hambaraviassistent</a:t>
            </a:r>
            <a:endParaRPr sz="2800">
              <a:latin typeface="Helvetica"/>
              <a:cs typeface="Helvetic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6000" y="6146801"/>
            <a:ext cx="9324340" cy="0"/>
          </a:xfrm>
          <a:custGeom>
            <a:avLst/>
            <a:gdLst/>
            <a:ahLst/>
            <a:cxnLst/>
            <a:rect l="l" t="t" r="r" b="b"/>
            <a:pathLst>
              <a:path w="9324340">
                <a:moveTo>
                  <a:pt x="0" y="0"/>
                </a:moveTo>
                <a:lnTo>
                  <a:pt x="9323997" y="0"/>
                </a:lnTo>
              </a:path>
            </a:pathLst>
          </a:custGeom>
          <a:ln w="12700">
            <a:solidFill>
              <a:srgbClr val="7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43300" y="3621508"/>
            <a:ext cx="3636010" cy="307911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67335" indent="-267335">
              <a:lnSpc>
                <a:spcPct val="100000"/>
              </a:lnSpc>
              <a:spcBef>
                <a:spcPts val="60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hooldustöötaja</a:t>
            </a:r>
            <a:endParaRPr sz="2800">
              <a:latin typeface="Helvetica"/>
              <a:cs typeface="Helvetica"/>
            </a:endParaRPr>
          </a:p>
          <a:p>
            <a:pPr marL="267335" marR="5080" indent="-267335">
              <a:lnSpc>
                <a:spcPts val="3300"/>
              </a:lnSpc>
              <a:spcBef>
                <a:spcPts val="66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erakorralise </a:t>
            </a:r>
            <a:r>
              <a:rPr sz="2800" spc="-170" dirty="0">
                <a:solidFill>
                  <a:srgbClr val="58595B"/>
                </a:solidFill>
                <a:latin typeface="Helvetica"/>
                <a:cs typeface="Helvetica"/>
              </a:rPr>
              <a:t>meditsiini 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tehnik</a:t>
            </a:r>
            <a:endParaRPr sz="2800">
              <a:latin typeface="Helvetica"/>
              <a:cs typeface="Helvetica"/>
            </a:endParaRPr>
          </a:p>
          <a:p>
            <a:pPr marL="267335" indent="-254635">
              <a:lnSpc>
                <a:spcPct val="100000"/>
              </a:lnSpc>
              <a:spcBef>
                <a:spcPts val="409"/>
              </a:spcBef>
              <a:buClr>
                <a:srgbClr val="90A9C7"/>
              </a:buClr>
              <a:buFont typeface="Wingdings"/>
              <a:buChar char=""/>
              <a:tabLst>
                <a:tab pos="267970" algn="l"/>
              </a:tabLst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lapsehoidja</a:t>
            </a:r>
            <a:endParaRPr sz="2800">
              <a:latin typeface="Helvetica"/>
              <a:cs typeface="Helvetica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220"/>
              </a:spcBef>
            </a:pPr>
            <a:r>
              <a:rPr sz="2800" b="1" spc="-20" dirty="0">
                <a:solidFill>
                  <a:srgbClr val="58595B"/>
                </a:solidFill>
                <a:latin typeface="Helvetica"/>
                <a:cs typeface="Helvetica"/>
              </a:rPr>
              <a:t>200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lõpetajat</a:t>
            </a:r>
            <a:r>
              <a:rPr sz="2800" spc="-120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aastas</a:t>
            </a:r>
            <a:endParaRPr sz="2800">
              <a:latin typeface="Helvetica"/>
              <a:cs typeface="Helvetica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2DFF90D-D2CB-4591-9E59-B78BC4F451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3152" y="2711996"/>
            <a:ext cx="62668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TÖÖKOHAPÕHINE</a:t>
            </a:r>
            <a:r>
              <a:rPr spc="-140" dirty="0"/>
              <a:t> </a:t>
            </a:r>
            <a:r>
              <a:rPr spc="-45" dirty="0"/>
              <a:t>ÕPE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21777" y="3621508"/>
            <a:ext cx="3486150" cy="1990089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66700" indent="-254000">
              <a:lnSpc>
                <a:spcPct val="100000"/>
              </a:lnSpc>
              <a:spcBef>
                <a:spcPts val="60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95" dirty="0">
                <a:solidFill>
                  <a:srgbClr val="58595B"/>
                </a:solidFill>
                <a:latin typeface="Helvetica"/>
                <a:cs typeface="Helvetica"/>
              </a:rPr>
              <a:t>abivahendispetsialist</a:t>
            </a:r>
            <a:endParaRPr sz="2800">
              <a:latin typeface="Helvetica"/>
              <a:cs typeface="Helvetica"/>
            </a:endParaRPr>
          </a:p>
          <a:p>
            <a:pPr marL="266700" indent="-254000">
              <a:lnSpc>
                <a:spcPct val="100000"/>
              </a:lnSpc>
              <a:spcBef>
                <a:spcPts val="50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tegevusjuhendaja</a:t>
            </a:r>
            <a:endParaRPr sz="2800">
              <a:latin typeface="Helvetica"/>
              <a:cs typeface="Helvetica"/>
            </a:endParaRPr>
          </a:p>
          <a:p>
            <a:pPr marL="266700" indent="-254000">
              <a:lnSpc>
                <a:spcPct val="100000"/>
              </a:lnSpc>
              <a:spcBef>
                <a:spcPts val="509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tegevusterapeut</a:t>
            </a:r>
            <a:endParaRPr sz="2800">
              <a:latin typeface="Helvetica"/>
              <a:cs typeface="Helvetica"/>
            </a:endParaRPr>
          </a:p>
          <a:p>
            <a:pPr marL="266700" indent="-254000">
              <a:lnSpc>
                <a:spcPct val="100000"/>
              </a:lnSpc>
              <a:spcBef>
                <a:spcPts val="50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hambaraviassistent</a:t>
            </a:r>
            <a:endParaRPr sz="2800">
              <a:latin typeface="Helvetica"/>
              <a:cs typeface="Helvetic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6000" y="6146801"/>
            <a:ext cx="9324340" cy="0"/>
          </a:xfrm>
          <a:custGeom>
            <a:avLst/>
            <a:gdLst/>
            <a:ahLst/>
            <a:cxnLst/>
            <a:rect l="l" t="t" r="r" b="b"/>
            <a:pathLst>
              <a:path w="9324340">
                <a:moveTo>
                  <a:pt x="0" y="0"/>
                </a:moveTo>
                <a:lnTo>
                  <a:pt x="9323997" y="0"/>
                </a:lnTo>
              </a:path>
            </a:pathLst>
          </a:custGeom>
          <a:ln w="12700">
            <a:solidFill>
              <a:srgbClr val="7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43300" y="3621508"/>
            <a:ext cx="3636010" cy="307911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67335" indent="-267335">
              <a:lnSpc>
                <a:spcPct val="100000"/>
              </a:lnSpc>
              <a:spcBef>
                <a:spcPts val="60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hooldustöötaja</a:t>
            </a:r>
            <a:endParaRPr sz="2800">
              <a:latin typeface="Helvetica"/>
              <a:cs typeface="Helvetica"/>
            </a:endParaRPr>
          </a:p>
          <a:p>
            <a:pPr marL="267335" indent="-267335">
              <a:lnSpc>
                <a:spcPct val="100000"/>
              </a:lnSpc>
              <a:spcBef>
                <a:spcPts val="505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lapsehoidja</a:t>
            </a:r>
            <a:endParaRPr sz="2800">
              <a:latin typeface="Helvetica"/>
              <a:cs typeface="Helvetica"/>
            </a:endParaRPr>
          </a:p>
          <a:p>
            <a:pPr marL="267335" marR="5080" indent="-267335">
              <a:lnSpc>
                <a:spcPts val="3300"/>
              </a:lnSpc>
              <a:spcBef>
                <a:spcPts val="670"/>
              </a:spcBef>
              <a:buClr>
                <a:srgbClr val="90A9C7"/>
              </a:buClr>
              <a:buFont typeface="Wingdings"/>
              <a:buChar char=""/>
              <a:tabLst>
                <a:tab pos="267335" algn="l"/>
              </a:tabLst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erakorralise </a:t>
            </a:r>
            <a:r>
              <a:rPr sz="2800" spc="-170" dirty="0">
                <a:solidFill>
                  <a:srgbClr val="58595B"/>
                </a:solidFill>
                <a:latin typeface="Helvetica"/>
                <a:cs typeface="Helvetica"/>
              </a:rPr>
              <a:t>meditsiini 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tehnik</a:t>
            </a:r>
            <a:endParaRPr sz="2800">
              <a:latin typeface="Helvetica"/>
              <a:cs typeface="Helvetica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465"/>
              </a:spcBef>
            </a:pPr>
            <a:r>
              <a:rPr sz="2800" b="1" spc="-20" dirty="0">
                <a:solidFill>
                  <a:srgbClr val="58595B"/>
                </a:solidFill>
                <a:latin typeface="Helvetica"/>
                <a:cs typeface="Helvetica"/>
              </a:rPr>
              <a:t>270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lõpetajat</a:t>
            </a:r>
            <a:r>
              <a:rPr sz="2800" spc="-120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aastas</a:t>
            </a:r>
            <a:endParaRPr sz="2800">
              <a:latin typeface="Helvetica"/>
              <a:cs typeface="Helvetica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18DE71A-A6AE-44D0-BD8A-319E23EFDF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85412" y="2719995"/>
            <a:ext cx="50609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" dirty="0"/>
              <a:t>ORGANISATSIOON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156099" y="4267310"/>
            <a:ext cx="1698625" cy="8686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17500" marR="5080" indent="-304800">
              <a:lnSpc>
                <a:spcPts val="3400"/>
              </a:lnSpc>
              <a:spcBef>
                <a:spcPts val="80"/>
              </a:spcBef>
              <a:buClr>
                <a:srgbClr val="90A9C7"/>
              </a:buClr>
              <a:buFont typeface="Wingdings"/>
              <a:buChar char=""/>
              <a:tabLst>
                <a:tab pos="318135" algn="l"/>
              </a:tabLst>
            </a:pPr>
            <a:r>
              <a:rPr sz="2700" spc="-225" dirty="0">
                <a:solidFill>
                  <a:srgbClr val="58595B"/>
                </a:solidFill>
                <a:latin typeface="Helvetica"/>
                <a:cs typeface="Helvetica"/>
              </a:rPr>
              <a:t>Õenduse 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õppetool</a:t>
            </a:r>
            <a:endParaRPr sz="2700">
              <a:latin typeface="Helvetica"/>
              <a:cs typeface="Helvetic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3319" y="3517045"/>
            <a:ext cx="3857625" cy="3479800"/>
          </a:xfrm>
          <a:prstGeom prst="rect">
            <a:avLst/>
          </a:prstGeom>
        </p:spPr>
        <p:txBody>
          <a:bodyPr vert="horz" wrap="square" lIns="0" tIns="176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90"/>
              </a:spcBef>
            </a:pPr>
            <a:r>
              <a:rPr sz="2700" b="1" dirty="0">
                <a:solidFill>
                  <a:srgbClr val="94ADC7"/>
                </a:solidFill>
                <a:latin typeface="Helvetica"/>
                <a:cs typeface="Helvetica"/>
              </a:rPr>
              <a:t>3</a:t>
            </a:r>
            <a:r>
              <a:rPr sz="2700" b="1" spc="-60" dirty="0">
                <a:solidFill>
                  <a:srgbClr val="94ADC7"/>
                </a:solidFill>
                <a:latin typeface="Helvetica"/>
                <a:cs typeface="Helvetica"/>
              </a:rPr>
              <a:t> </a:t>
            </a:r>
            <a:r>
              <a:rPr sz="2700" b="1" spc="-30" dirty="0">
                <a:solidFill>
                  <a:srgbClr val="94ADC7"/>
                </a:solidFill>
                <a:latin typeface="Helvetica"/>
                <a:cs typeface="Helvetica"/>
              </a:rPr>
              <a:t>keskust</a:t>
            </a:r>
            <a:endParaRPr sz="2700">
              <a:latin typeface="Helvetica"/>
              <a:cs typeface="Helvetica"/>
            </a:endParaRPr>
          </a:p>
          <a:p>
            <a:pPr marL="317500" marR="909319" indent="-304800">
              <a:lnSpc>
                <a:spcPct val="104900"/>
              </a:lnSpc>
              <a:spcBef>
                <a:spcPts val="1135"/>
              </a:spcBef>
              <a:buClr>
                <a:srgbClr val="90A9C7"/>
              </a:buClr>
              <a:buFont typeface="Wingdings"/>
              <a:buChar char=""/>
              <a:tabLst>
                <a:tab pos="318135" algn="l"/>
              </a:tabLst>
            </a:pPr>
            <a:r>
              <a:rPr sz="2700" spc="-100" dirty="0">
                <a:solidFill>
                  <a:srgbClr val="58595B"/>
                </a:solidFill>
                <a:latin typeface="Helvetica"/>
                <a:cs typeface="Helvetica"/>
              </a:rPr>
              <a:t>Meditsiinitehnilise 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hariduse</a:t>
            </a:r>
            <a:r>
              <a:rPr sz="2700" spc="-80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keskus</a:t>
            </a:r>
            <a:endParaRPr sz="2700">
              <a:latin typeface="Helvetica"/>
              <a:cs typeface="Helvetica"/>
            </a:endParaRPr>
          </a:p>
          <a:p>
            <a:pPr marL="317500" marR="1369695" indent="-304800">
              <a:lnSpc>
                <a:spcPct val="104900"/>
              </a:lnSpc>
              <a:spcBef>
                <a:spcPts val="570"/>
              </a:spcBef>
              <a:buClr>
                <a:srgbClr val="90A9C7"/>
              </a:buClr>
              <a:buFont typeface="Wingdings"/>
              <a:buChar char=""/>
              <a:tabLst>
                <a:tab pos="318135" algn="l"/>
              </a:tabLst>
            </a:pPr>
            <a:r>
              <a:rPr sz="2700" spc="-155" dirty="0">
                <a:solidFill>
                  <a:srgbClr val="58595B"/>
                </a:solidFill>
                <a:latin typeface="Helvetica"/>
                <a:cs typeface="Helvetica"/>
              </a:rPr>
              <a:t>Tervishariduse 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keskus</a:t>
            </a:r>
            <a:endParaRPr sz="2700">
              <a:latin typeface="Helvetica"/>
              <a:cs typeface="Helvetica"/>
            </a:endParaRPr>
          </a:p>
          <a:p>
            <a:pPr marL="317500" marR="5080" indent="-304800">
              <a:lnSpc>
                <a:spcPct val="104900"/>
              </a:lnSpc>
              <a:spcBef>
                <a:spcPts val="565"/>
              </a:spcBef>
              <a:buClr>
                <a:srgbClr val="90A9C7"/>
              </a:buClr>
              <a:buFont typeface="Wingdings"/>
              <a:buChar char=""/>
              <a:tabLst>
                <a:tab pos="318135" algn="l"/>
              </a:tabLst>
            </a:pP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Elukestva </a:t>
            </a:r>
            <a:r>
              <a:rPr sz="2700" spc="-25" dirty="0">
                <a:solidFill>
                  <a:srgbClr val="58595B"/>
                </a:solidFill>
                <a:latin typeface="Helvetica"/>
                <a:cs typeface="Helvetica"/>
              </a:rPr>
              <a:t>õppe </a:t>
            </a:r>
            <a:r>
              <a:rPr sz="2700" spc="-225" dirty="0">
                <a:solidFill>
                  <a:srgbClr val="58595B"/>
                </a:solidFill>
                <a:latin typeface="Helvetica"/>
                <a:cs typeface="Helvetica"/>
              </a:rPr>
              <a:t>keskus,  </a:t>
            </a:r>
            <a:r>
              <a:rPr sz="2700" spc="-15" dirty="0">
                <a:solidFill>
                  <a:srgbClr val="58595B"/>
                </a:solidFill>
                <a:latin typeface="Helvetica"/>
                <a:cs typeface="Helvetica"/>
              </a:rPr>
              <a:t>sh</a:t>
            </a:r>
            <a:r>
              <a:rPr sz="2700" spc="-70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täienduskoolitus</a:t>
            </a:r>
            <a:endParaRPr sz="2700">
              <a:latin typeface="Helvetica"/>
              <a:cs typeface="Helvetic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56099" y="3537961"/>
            <a:ext cx="4783455" cy="2091055"/>
          </a:xfrm>
          <a:prstGeom prst="rect">
            <a:avLst/>
          </a:prstGeom>
        </p:spPr>
        <p:txBody>
          <a:bodyPr vert="horz" wrap="square" lIns="0" tIns="1663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10"/>
              </a:spcBef>
              <a:tabLst>
                <a:tab pos="2367280" algn="l"/>
              </a:tabLst>
            </a:pPr>
            <a:r>
              <a:rPr sz="2700" b="1" dirty="0">
                <a:solidFill>
                  <a:srgbClr val="94ADC7"/>
                </a:solidFill>
                <a:latin typeface="Helvetica"/>
                <a:cs typeface="Helvetica"/>
              </a:rPr>
              <a:t>1</a:t>
            </a:r>
            <a:r>
              <a:rPr sz="2700" b="1" spc="-50" dirty="0">
                <a:solidFill>
                  <a:srgbClr val="94ADC7"/>
                </a:solidFill>
                <a:latin typeface="Helvetica"/>
                <a:cs typeface="Helvetica"/>
              </a:rPr>
              <a:t> </a:t>
            </a:r>
            <a:r>
              <a:rPr sz="2700" b="1" spc="-30" dirty="0">
                <a:solidFill>
                  <a:srgbClr val="94ADC7"/>
                </a:solidFill>
                <a:latin typeface="Helvetica"/>
                <a:cs typeface="Helvetica"/>
              </a:rPr>
              <a:t>õppetool	</a:t>
            </a:r>
            <a:r>
              <a:rPr sz="4050" b="1" baseline="2057" dirty="0">
                <a:solidFill>
                  <a:srgbClr val="94ADC7"/>
                </a:solidFill>
                <a:latin typeface="Helvetica"/>
                <a:cs typeface="Helvetica"/>
              </a:rPr>
              <a:t>2</a:t>
            </a:r>
            <a:r>
              <a:rPr sz="4050" b="1" spc="-97" baseline="2057" dirty="0">
                <a:solidFill>
                  <a:srgbClr val="94ADC7"/>
                </a:solidFill>
                <a:latin typeface="Helvetica"/>
                <a:cs typeface="Helvetica"/>
              </a:rPr>
              <a:t> </a:t>
            </a:r>
            <a:r>
              <a:rPr sz="4050" b="1" spc="-44" baseline="2057" dirty="0">
                <a:solidFill>
                  <a:srgbClr val="94ADC7"/>
                </a:solidFill>
                <a:latin typeface="Helvetica"/>
                <a:cs typeface="Helvetica"/>
              </a:rPr>
              <a:t>osakonda</a:t>
            </a:r>
            <a:endParaRPr sz="4050" baseline="2057">
              <a:latin typeface="Helvetica"/>
              <a:cs typeface="Helvetica"/>
            </a:endParaRPr>
          </a:p>
          <a:p>
            <a:pPr marL="2672080" indent="-304800">
              <a:lnSpc>
                <a:spcPct val="100000"/>
              </a:lnSpc>
              <a:spcBef>
                <a:spcPts val="1210"/>
              </a:spcBef>
              <a:buClr>
                <a:srgbClr val="90A9C7"/>
              </a:buClr>
              <a:buFont typeface="Wingdings"/>
              <a:buChar char=""/>
              <a:tabLst>
                <a:tab pos="2672715" algn="l"/>
              </a:tabLst>
            </a:pPr>
            <a:r>
              <a:rPr sz="2700" spc="-145" dirty="0">
                <a:solidFill>
                  <a:srgbClr val="58595B"/>
                </a:solidFill>
                <a:latin typeface="Helvetica"/>
                <a:cs typeface="Helvetica"/>
              </a:rPr>
              <a:t>Õppeosakond</a:t>
            </a:r>
            <a:endParaRPr sz="2700">
              <a:latin typeface="Helvetica"/>
              <a:cs typeface="Helvetica"/>
            </a:endParaRPr>
          </a:p>
          <a:p>
            <a:pPr marL="2672080" marR="494030" indent="-304800">
              <a:lnSpc>
                <a:spcPct val="104900"/>
              </a:lnSpc>
              <a:spcBef>
                <a:spcPts val="565"/>
              </a:spcBef>
              <a:buClr>
                <a:srgbClr val="90A9C7"/>
              </a:buClr>
              <a:buFont typeface="Wingdings"/>
              <a:buChar char=""/>
              <a:tabLst>
                <a:tab pos="2672715" algn="l"/>
              </a:tabLst>
            </a:pPr>
            <a:r>
              <a:rPr sz="2700" spc="-185" dirty="0">
                <a:solidFill>
                  <a:srgbClr val="58595B"/>
                </a:solidFill>
                <a:latin typeface="Helvetica"/>
                <a:cs typeface="Helvetica"/>
              </a:rPr>
              <a:t>Kutseõppe 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osakond</a:t>
            </a:r>
            <a:endParaRPr sz="2700">
              <a:latin typeface="Helvetica"/>
              <a:cs typeface="Helvetic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56000" y="4236356"/>
            <a:ext cx="3893185" cy="0"/>
          </a:xfrm>
          <a:custGeom>
            <a:avLst/>
            <a:gdLst/>
            <a:ahLst/>
            <a:cxnLst/>
            <a:rect l="l" t="t" r="r" b="b"/>
            <a:pathLst>
              <a:path w="3893185">
                <a:moveTo>
                  <a:pt x="0" y="0"/>
                </a:moveTo>
                <a:lnTo>
                  <a:pt x="3893146" y="0"/>
                </a:lnTo>
              </a:path>
            </a:pathLst>
          </a:custGeom>
          <a:ln w="12700">
            <a:solidFill>
              <a:srgbClr val="7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68799" y="4241652"/>
            <a:ext cx="1998345" cy="0"/>
          </a:xfrm>
          <a:custGeom>
            <a:avLst/>
            <a:gdLst/>
            <a:ahLst/>
            <a:cxnLst/>
            <a:rect l="l" t="t" r="r" b="b"/>
            <a:pathLst>
              <a:path w="1998345">
                <a:moveTo>
                  <a:pt x="0" y="0"/>
                </a:moveTo>
                <a:lnTo>
                  <a:pt x="1998002" y="0"/>
                </a:lnTo>
              </a:path>
            </a:pathLst>
          </a:custGeom>
          <a:ln w="12700">
            <a:solidFill>
              <a:srgbClr val="7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23701" y="4241652"/>
            <a:ext cx="2556510" cy="0"/>
          </a:xfrm>
          <a:custGeom>
            <a:avLst/>
            <a:gdLst/>
            <a:ahLst/>
            <a:cxnLst/>
            <a:rect l="l" t="t" r="r" b="b"/>
            <a:pathLst>
              <a:path w="2556509">
                <a:moveTo>
                  <a:pt x="0" y="0"/>
                </a:moveTo>
                <a:lnTo>
                  <a:pt x="2556294" y="0"/>
                </a:lnTo>
              </a:path>
            </a:pathLst>
          </a:custGeom>
          <a:ln w="12700">
            <a:solidFill>
              <a:srgbClr val="7D9D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1E6A4141-2784-4595-8B98-E78FE8CA6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763702" y="2711996"/>
            <a:ext cx="73025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UUENDUSLIK</a:t>
            </a:r>
            <a:r>
              <a:rPr spc="-180" dirty="0"/>
              <a:t> </a:t>
            </a:r>
            <a:r>
              <a:rPr spc="-45" dirty="0"/>
              <a:t>ÕENDUSÕPE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43268" y="3665502"/>
            <a:ext cx="8614410" cy="339153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2700" b="1" spc="-25" dirty="0">
                <a:solidFill>
                  <a:srgbClr val="94ADC7"/>
                </a:solidFill>
                <a:latin typeface="Helvetica"/>
                <a:cs typeface="Helvetica"/>
              </a:rPr>
              <a:t>2002: </a:t>
            </a:r>
            <a:r>
              <a:rPr sz="2700" b="1" spc="-25" dirty="0">
                <a:solidFill>
                  <a:srgbClr val="58595B"/>
                </a:solidFill>
                <a:latin typeface="Helvetica"/>
                <a:cs typeface="Helvetica"/>
              </a:rPr>
              <a:t>NANDA </a:t>
            </a:r>
            <a:r>
              <a:rPr sz="2700" b="1" spc="-30" dirty="0">
                <a:solidFill>
                  <a:srgbClr val="58595B"/>
                </a:solidFill>
                <a:latin typeface="Helvetica"/>
                <a:cs typeface="Helvetica"/>
              </a:rPr>
              <a:t>International</a:t>
            </a:r>
            <a:r>
              <a:rPr sz="2700" b="1" spc="-225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(NANDA-I)</a:t>
            </a:r>
            <a:endParaRPr sz="2700">
              <a:latin typeface="Helvetica"/>
              <a:cs typeface="Helvetica"/>
            </a:endParaRPr>
          </a:p>
          <a:p>
            <a:pPr marL="12700" marR="5080">
              <a:lnSpc>
                <a:spcPts val="3100"/>
              </a:lnSpc>
              <a:spcBef>
                <a:spcPts val="645"/>
              </a:spcBef>
            </a:pPr>
            <a:r>
              <a:rPr sz="2700" b="1" spc="-30" dirty="0">
                <a:solidFill>
                  <a:srgbClr val="94ADC7"/>
                </a:solidFill>
                <a:latin typeface="Helvetica"/>
                <a:cs typeface="Helvetica"/>
              </a:rPr>
              <a:t>2014-2016: </a:t>
            </a:r>
            <a:r>
              <a:rPr sz="2700" b="1" spc="-50" dirty="0">
                <a:solidFill>
                  <a:srgbClr val="58595B"/>
                </a:solidFill>
                <a:latin typeface="Helvetica"/>
                <a:cs typeface="Helvetica"/>
              </a:rPr>
              <a:t>Valmib </a:t>
            </a:r>
            <a:r>
              <a:rPr sz="2700" b="1" spc="-30" dirty="0">
                <a:solidFill>
                  <a:srgbClr val="58595B"/>
                </a:solidFill>
                <a:latin typeface="Helvetica"/>
                <a:cs typeface="Helvetica"/>
              </a:rPr>
              <a:t>simulatsioonikeskus. Simulatsioon  </a:t>
            </a:r>
            <a:r>
              <a:rPr sz="2700" b="1" spc="-25" dirty="0">
                <a:solidFill>
                  <a:srgbClr val="58595B"/>
                </a:solidFill>
                <a:latin typeface="Helvetica"/>
                <a:cs typeface="Helvetica"/>
              </a:rPr>
              <a:t>saab </a:t>
            </a:r>
            <a:r>
              <a:rPr sz="2700" b="1" spc="-30" dirty="0">
                <a:solidFill>
                  <a:srgbClr val="58595B"/>
                </a:solidFill>
                <a:latin typeface="Helvetica"/>
                <a:cs typeface="Helvetica"/>
              </a:rPr>
              <a:t>õenduskoolituse </a:t>
            </a:r>
            <a:r>
              <a:rPr sz="2700" b="1" spc="-25" dirty="0">
                <a:solidFill>
                  <a:srgbClr val="58595B"/>
                </a:solidFill>
                <a:latin typeface="Helvetica"/>
                <a:cs typeface="Helvetica"/>
              </a:rPr>
              <a:t>osaks.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Kõrgtehnoloogiline nukk  jäljendab patsiendi reaktsioone </a:t>
            </a:r>
            <a:r>
              <a:rPr sz="2700" spc="-15" dirty="0">
                <a:solidFill>
                  <a:srgbClr val="58595B"/>
                </a:solidFill>
                <a:latin typeface="Helvetica"/>
                <a:cs typeface="Helvetica"/>
              </a:rPr>
              <a:t>ja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haigussümptomeid,  salvestab ravitegevuse, </a:t>
            </a:r>
            <a:r>
              <a:rPr sz="2700" spc="-25" dirty="0">
                <a:solidFill>
                  <a:srgbClr val="58595B"/>
                </a:solidFill>
                <a:latin typeface="Helvetica"/>
                <a:cs typeface="Helvetica"/>
              </a:rPr>
              <a:t>mille põhjal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toimubki</a:t>
            </a:r>
            <a:r>
              <a:rPr sz="2700" spc="-170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õpe.</a:t>
            </a:r>
            <a:endParaRPr sz="2700">
              <a:latin typeface="Helvetica"/>
              <a:cs typeface="Helvetica"/>
            </a:endParaRPr>
          </a:p>
          <a:p>
            <a:pPr marL="12700" marR="232410">
              <a:lnSpc>
                <a:spcPct val="95700"/>
              </a:lnSpc>
              <a:spcBef>
                <a:spcPts val="489"/>
              </a:spcBef>
            </a:pP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Kasutusele tulevad simulatsioonõppe </a:t>
            </a:r>
            <a:r>
              <a:rPr sz="1900" spc="-15" dirty="0">
                <a:solidFill>
                  <a:srgbClr val="58595B"/>
                </a:solidFill>
                <a:latin typeface="Helvetica"/>
                <a:cs typeface="Helvetica"/>
              </a:rPr>
              <a:t>(The </a:t>
            </a:r>
            <a:r>
              <a:rPr sz="1900" spc="-20" dirty="0">
                <a:solidFill>
                  <a:srgbClr val="58595B"/>
                </a:solidFill>
                <a:latin typeface="Helvetica"/>
                <a:cs typeface="Helvetica"/>
              </a:rPr>
              <a:t>International Nursing  Association </a:t>
            </a:r>
            <a:r>
              <a:rPr sz="1900" spc="-15" dirty="0">
                <a:solidFill>
                  <a:srgbClr val="58595B"/>
                </a:solidFill>
                <a:latin typeface="Helvetica"/>
                <a:cs typeface="Helvetica"/>
              </a:rPr>
              <a:t>for </a:t>
            </a:r>
            <a:r>
              <a:rPr sz="1900" spc="-20" dirty="0">
                <a:solidFill>
                  <a:srgbClr val="58595B"/>
                </a:solidFill>
                <a:latin typeface="Helvetica"/>
                <a:cs typeface="Helvetica"/>
              </a:rPr>
              <a:t>Clinical Simulation </a:t>
            </a:r>
            <a:r>
              <a:rPr sz="1900" spc="-15" dirty="0">
                <a:solidFill>
                  <a:srgbClr val="58595B"/>
                </a:solidFill>
                <a:latin typeface="Helvetica"/>
                <a:cs typeface="Helvetica"/>
              </a:rPr>
              <a:t>and </a:t>
            </a:r>
            <a:r>
              <a:rPr sz="1900" spc="-20" dirty="0">
                <a:solidFill>
                  <a:srgbClr val="58595B"/>
                </a:solidFill>
                <a:latin typeface="Helvetica"/>
                <a:cs typeface="Helvetica"/>
              </a:rPr>
              <a:t>Learning) </a:t>
            </a:r>
            <a:r>
              <a:rPr sz="2700" spc="-20" dirty="0">
                <a:solidFill>
                  <a:srgbClr val="58595B"/>
                </a:solidFill>
                <a:latin typeface="Helvetica"/>
                <a:cs typeface="Helvetica"/>
              </a:rPr>
              <a:t>hea </a:t>
            </a:r>
            <a:r>
              <a:rPr sz="2700" spc="-25" dirty="0">
                <a:solidFill>
                  <a:srgbClr val="58595B"/>
                </a:solidFill>
                <a:latin typeface="Helvetica"/>
                <a:cs typeface="Helvetica"/>
              </a:rPr>
              <a:t>tava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standardid,  peegeldades </a:t>
            </a:r>
            <a:r>
              <a:rPr sz="2700" spc="-25" dirty="0">
                <a:solidFill>
                  <a:srgbClr val="58595B"/>
                </a:solidFill>
                <a:latin typeface="Helvetica"/>
                <a:cs typeface="Helvetica"/>
              </a:rPr>
              <a:t>meie</a:t>
            </a:r>
            <a:r>
              <a:rPr sz="2700" spc="-85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taset.</a:t>
            </a:r>
            <a:endParaRPr sz="2700">
              <a:latin typeface="Helvetica"/>
              <a:cs typeface="Helvetica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DE728AD-8399-4A73-82BB-CCC1DF0716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225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KESKKOND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138565" y="3587506"/>
            <a:ext cx="4555490" cy="87185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749935" marR="5080" indent="-737870">
              <a:lnSpc>
                <a:spcPts val="3300"/>
              </a:lnSpc>
              <a:spcBef>
                <a:spcPts val="260"/>
              </a:spcBef>
            </a:pPr>
            <a:r>
              <a:rPr sz="2800" spc="-25" dirty="0">
                <a:solidFill>
                  <a:srgbClr val="58595B"/>
                </a:solidFill>
                <a:latin typeface="Helvetica"/>
                <a:cs typeface="Helvetica"/>
              </a:rPr>
              <a:t>Kooli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keskkonnast </a:t>
            </a:r>
            <a:r>
              <a:rPr sz="2800" spc="-15" dirty="0">
                <a:solidFill>
                  <a:srgbClr val="58595B"/>
                </a:solidFill>
                <a:latin typeface="Helvetica"/>
                <a:cs typeface="Helvetica"/>
              </a:rPr>
              <a:t>on</a:t>
            </a:r>
            <a:r>
              <a:rPr sz="2800" spc="-190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saanud  õppijate</a:t>
            </a:r>
            <a:r>
              <a:rPr sz="2800" spc="-70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lemmikpaik</a:t>
            </a:r>
            <a:endParaRPr sz="2800">
              <a:latin typeface="Helvetica"/>
              <a:cs typeface="Helvetic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4968011"/>
            <a:ext cx="10692003" cy="2051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45A9A02-516F-4858-91FE-7AEEE80998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86343" y="2335395"/>
            <a:ext cx="805560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" dirty="0"/>
              <a:t>RAHVUSVAHELINE</a:t>
            </a:r>
            <a:r>
              <a:rPr spc="-145" dirty="0"/>
              <a:t> </a:t>
            </a:r>
            <a:r>
              <a:rPr spc="-45" dirty="0"/>
              <a:t>KOOSTÖÖ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43300" y="3891504"/>
            <a:ext cx="4601210" cy="3395403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1044575">
              <a:lnSpc>
                <a:spcPts val="2500"/>
              </a:lnSpc>
              <a:spcBef>
                <a:spcPts val="500"/>
              </a:spcBef>
            </a:pPr>
            <a:r>
              <a:rPr sz="2400" b="1" spc="-25" dirty="0">
                <a:solidFill>
                  <a:srgbClr val="94ADC7"/>
                </a:solidFill>
                <a:latin typeface="Helvetica"/>
                <a:cs typeface="Helvetica"/>
              </a:rPr>
              <a:t>Rahvusvahelised  kõrgharidusvõrgustikud:</a:t>
            </a:r>
            <a:endParaRPr sz="2400" dirty="0">
              <a:latin typeface="Helvetica"/>
              <a:cs typeface="Helvetica"/>
            </a:endParaRPr>
          </a:p>
          <a:p>
            <a:pPr marL="165100" marR="1115695" indent="-152400">
              <a:lnSpc>
                <a:spcPct val="106100"/>
              </a:lnSpc>
              <a:spcBef>
                <a:spcPts val="395"/>
              </a:spcBef>
              <a:buClr>
                <a:srgbClr val="90A9C7"/>
              </a:buClr>
              <a:buFont typeface="Wingdings"/>
              <a:buChar char=""/>
              <a:tabLst>
                <a:tab pos="165735" algn="l"/>
              </a:tabLst>
            </a:pPr>
            <a:r>
              <a:rPr sz="1650" b="1" spc="-25" dirty="0">
                <a:solidFill>
                  <a:srgbClr val="58595B"/>
                </a:solidFill>
                <a:latin typeface="Helvetica"/>
                <a:cs typeface="Helvetica"/>
              </a:rPr>
              <a:t>EURASHE </a:t>
            </a:r>
            <a:r>
              <a:rPr sz="1650" dirty="0">
                <a:solidFill>
                  <a:srgbClr val="58595B"/>
                </a:solidFill>
                <a:latin typeface="Helvetica"/>
                <a:cs typeface="Helvetica"/>
              </a:rPr>
              <a:t>(European Association of  Institutions in Higher Education)</a:t>
            </a:r>
            <a:endParaRPr sz="1650" dirty="0">
              <a:latin typeface="Helvetica"/>
              <a:cs typeface="Helvetica"/>
            </a:endParaRPr>
          </a:p>
          <a:p>
            <a:pPr marL="165100" marR="418465" indent="-152400">
              <a:lnSpc>
                <a:spcPct val="106100"/>
              </a:lnSpc>
              <a:spcBef>
                <a:spcPts val="565"/>
              </a:spcBef>
              <a:buClr>
                <a:srgbClr val="90A9C7"/>
              </a:buClr>
              <a:buFont typeface="Wingdings"/>
              <a:buChar char=""/>
              <a:tabLst>
                <a:tab pos="165735" algn="l"/>
              </a:tabLst>
            </a:pPr>
            <a:r>
              <a:rPr sz="1650" dirty="0">
                <a:solidFill>
                  <a:srgbClr val="58595B"/>
                </a:solidFill>
                <a:latin typeface="Helvetica"/>
                <a:cs typeface="Helvetica"/>
              </a:rPr>
              <a:t>EAIE (European Association for International  Education)</a:t>
            </a:r>
            <a:endParaRPr sz="1650" dirty="0">
              <a:latin typeface="Helvetica"/>
              <a:cs typeface="Helvetica"/>
            </a:endParaRPr>
          </a:p>
          <a:p>
            <a:pPr marL="165100" marR="1049655" indent="-152400">
              <a:lnSpc>
                <a:spcPct val="106100"/>
              </a:lnSpc>
              <a:spcBef>
                <a:spcPts val="565"/>
              </a:spcBef>
              <a:buClr>
                <a:srgbClr val="90A9C7"/>
              </a:buClr>
              <a:buFont typeface="Wingdings"/>
              <a:buChar char=""/>
              <a:tabLst>
                <a:tab pos="165735" algn="l"/>
              </a:tabLst>
            </a:pPr>
            <a:r>
              <a:rPr sz="1650" dirty="0">
                <a:solidFill>
                  <a:srgbClr val="58595B"/>
                </a:solidFill>
                <a:latin typeface="Helvetica"/>
                <a:cs typeface="Helvetica"/>
              </a:rPr>
              <a:t>IUHPE (International Union for Health  Promotion and Education)</a:t>
            </a:r>
            <a:endParaRPr sz="1650" dirty="0">
              <a:latin typeface="Helvetica"/>
              <a:cs typeface="Helvetica"/>
            </a:endParaRPr>
          </a:p>
          <a:p>
            <a:pPr marL="165735" marR="5080" indent="-153035">
              <a:lnSpc>
                <a:spcPct val="106100"/>
              </a:lnSpc>
              <a:spcBef>
                <a:spcPts val="565"/>
              </a:spcBef>
              <a:buClr>
                <a:srgbClr val="90A9C7"/>
              </a:buClr>
              <a:buFont typeface="Wingdings"/>
              <a:buChar char=""/>
              <a:tabLst>
                <a:tab pos="166370" algn="l"/>
              </a:tabLst>
            </a:pPr>
            <a:r>
              <a:rPr sz="1650" spc="-30" dirty="0">
                <a:solidFill>
                  <a:srgbClr val="58595B"/>
                </a:solidFill>
                <a:latin typeface="Helvetica"/>
                <a:cs typeface="Helvetica"/>
              </a:rPr>
              <a:t>COHEHRE </a:t>
            </a:r>
            <a:r>
              <a:rPr sz="1650" dirty="0">
                <a:solidFill>
                  <a:srgbClr val="58595B"/>
                </a:solidFill>
                <a:latin typeface="Helvetica"/>
                <a:cs typeface="Helvetica"/>
              </a:rPr>
              <a:t>(Consortium of Institutes of Higher  Education in Health and Rehabilitation in Europe)</a:t>
            </a:r>
            <a:endParaRPr sz="1650" dirty="0">
              <a:latin typeface="Helvetica"/>
              <a:cs typeface="Helvetic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85300" y="3792318"/>
            <a:ext cx="4499610" cy="2905966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2400" b="1" spc="-25" dirty="0">
                <a:solidFill>
                  <a:srgbClr val="94ADC7"/>
                </a:solidFill>
                <a:latin typeface="Helvetica"/>
                <a:cs typeface="Helvetica"/>
              </a:rPr>
              <a:t>Erialavõrgustikud:</a:t>
            </a:r>
            <a:endParaRPr sz="2400" dirty="0">
              <a:latin typeface="Helvetica"/>
              <a:cs typeface="Helvetica"/>
            </a:endParaRPr>
          </a:p>
          <a:p>
            <a:pPr marL="165100" indent="-152400">
              <a:lnSpc>
                <a:spcPct val="100000"/>
              </a:lnSpc>
              <a:spcBef>
                <a:spcPts val="535"/>
              </a:spcBef>
              <a:buClr>
                <a:srgbClr val="90A9C7"/>
              </a:buClr>
              <a:buFont typeface="Wingdings"/>
              <a:buChar char=""/>
              <a:tabLst>
                <a:tab pos="165735" algn="l"/>
              </a:tabLst>
            </a:pPr>
            <a:r>
              <a:rPr sz="1650" b="1" dirty="0">
                <a:solidFill>
                  <a:srgbClr val="58595B"/>
                </a:solidFill>
                <a:latin typeface="Helvetica"/>
                <a:cs typeface="Helvetica"/>
              </a:rPr>
              <a:t>ATCN </a:t>
            </a:r>
            <a:r>
              <a:rPr sz="1650" dirty="0">
                <a:solidFill>
                  <a:srgbClr val="58595B"/>
                </a:solidFill>
                <a:latin typeface="Helvetica"/>
                <a:cs typeface="Helvetica"/>
              </a:rPr>
              <a:t>(Advanced Trauma Care for Nurses)</a:t>
            </a:r>
            <a:endParaRPr sz="1650" dirty="0">
              <a:latin typeface="Helvetica"/>
              <a:cs typeface="Helvetica"/>
            </a:endParaRPr>
          </a:p>
          <a:p>
            <a:pPr marL="165100" marR="438784" indent="-152400">
              <a:lnSpc>
                <a:spcPct val="106100"/>
              </a:lnSpc>
              <a:spcBef>
                <a:spcPts val="565"/>
              </a:spcBef>
              <a:buClr>
                <a:srgbClr val="90A9C7"/>
              </a:buClr>
              <a:buFont typeface="Wingdings"/>
              <a:buChar char=""/>
              <a:tabLst>
                <a:tab pos="165735" algn="l"/>
              </a:tabLst>
            </a:pPr>
            <a:r>
              <a:rPr sz="1650" b="1" dirty="0">
                <a:solidFill>
                  <a:srgbClr val="58595B"/>
                </a:solidFill>
                <a:latin typeface="Helvetica"/>
                <a:cs typeface="Helvetica"/>
              </a:rPr>
              <a:t>ENOTHE </a:t>
            </a:r>
            <a:r>
              <a:rPr sz="1650" dirty="0">
                <a:solidFill>
                  <a:srgbClr val="58595B"/>
                </a:solidFill>
                <a:latin typeface="Helvetica"/>
                <a:cs typeface="Helvetica"/>
              </a:rPr>
              <a:t>(European Thematic Network of  Occupational Therapy In Higher Education)</a:t>
            </a:r>
            <a:endParaRPr sz="1650" dirty="0">
              <a:latin typeface="Helvetica"/>
              <a:cs typeface="Helvetica"/>
            </a:endParaRPr>
          </a:p>
          <a:p>
            <a:pPr marL="165100" marR="196215" indent="-152400">
              <a:lnSpc>
                <a:spcPct val="106100"/>
              </a:lnSpc>
              <a:spcBef>
                <a:spcPts val="570"/>
              </a:spcBef>
              <a:buClr>
                <a:srgbClr val="90A9C7"/>
              </a:buClr>
              <a:buFont typeface="Wingdings"/>
              <a:buChar char=""/>
              <a:tabLst>
                <a:tab pos="165735" algn="l"/>
              </a:tabLst>
            </a:pPr>
            <a:r>
              <a:rPr sz="1650" b="1" dirty="0">
                <a:solidFill>
                  <a:srgbClr val="58595B"/>
                </a:solidFill>
                <a:latin typeface="Helvetica"/>
                <a:cs typeface="Helvetica"/>
              </a:rPr>
              <a:t>EAOO </a:t>
            </a:r>
            <a:r>
              <a:rPr sz="1650" dirty="0">
                <a:solidFill>
                  <a:srgbClr val="58595B"/>
                </a:solidFill>
                <a:latin typeface="Helvetica"/>
                <a:cs typeface="Helvetica"/>
              </a:rPr>
              <a:t>(European Academy of Optometry and  Optics)</a:t>
            </a:r>
            <a:endParaRPr sz="1650" dirty="0">
              <a:latin typeface="Helvetica"/>
              <a:cs typeface="Helvetica"/>
            </a:endParaRPr>
          </a:p>
          <a:p>
            <a:pPr marL="165100" marR="5080" indent="-152400">
              <a:lnSpc>
                <a:spcPct val="106100"/>
              </a:lnSpc>
              <a:spcBef>
                <a:spcPts val="565"/>
              </a:spcBef>
              <a:buClr>
                <a:srgbClr val="90A9C7"/>
              </a:buClr>
              <a:buFont typeface="Wingdings"/>
              <a:buChar char=""/>
              <a:tabLst>
                <a:tab pos="165735" algn="l"/>
              </a:tabLst>
            </a:pPr>
            <a:r>
              <a:rPr sz="1650" b="1" dirty="0">
                <a:solidFill>
                  <a:srgbClr val="58595B"/>
                </a:solidFill>
                <a:latin typeface="Helvetica"/>
                <a:cs typeface="Helvetica"/>
              </a:rPr>
              <a:t>EFAD </a:t>
            </a:r>
            <a:r>
              <a:rPr sz="1650" dirty="0">
                <a:solidFill>
                  <a:srgbClr val="58595B"/>
                </a:solidFill>
                <a:latin typeface="Helvetica"/>
                <a:cs typeface="Helvetica"/>
              </a:rPr>
              <a:t>(European Federation of the Associations  of Dietitians)</a:t>
            </a:r>
            <a:endParaRPr sz="1650" dirty="0">
              <a:latin typeface="Helvetica"/>
              <a:cs typeface="Helvetic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3300" y="3192705"/>
            <a:ext cx="92043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753610" algn="l"/>
              </a:tabLst>
            </a:pPr>
            <a:r>
              <a:rPr sz="2400" b="1" spc="-35" dirty="0">
                <a:solidFill>
                  <a:srgbClr val="94ADC7"/>
                </a:solidFill>
                <a:latin typeface="Helvetica"/>
                <a:cs typeface="Helvetica"/>
              </a:rPr>
              <a:t>Vahetusprogrammid:</a:t>
            </a:r>
            <a:r>
              <a:rPr sz="2400" b="1" spc="-20" dirty="0">
                <a:solidFill>
                  <a:srgbClr val="94ADC7"/>
                </a:solidFill>
                <a:latin typeface="Helvetica"/>
                <a:cs typeface="Helvetica"/>
              </a:rPr>
              <a:t> </a:t>
            </a:r>
            <a:r>
              <a:rPr sz="2400" b="1" spc="-25" dirty="0">
                <a:solidFill>
                  <a:srgbClr val="58595B"/>
                </a:solidFill>
                <a:latin typeface="Helvetica"/>
                <a:cs typeface="Helvetica"/>
              </a:rPr>
              <a:t>ERASMUS	</a:t>
            </a:r>
            <a:r>
              <a:rPr sz="2400" b="1" spc="-25" dirty="0">
                <a:solidFill>
                  <a:srgbClr val="94ADC7"/>
                </a:solidFill>
                <a:latin typeface="Helvetica"/>
                <a:cs typeface="Helvetica"/>
              </a:rPr>
              <a:t>Arendusprojektid:</a:t>
            </a:r>
            <a:r>
              <a:rPr sz="2400" b="1" spc="-114" dirty="0">
                <a:solidFill>
                  <a:srgbClr val="94ADC7"/>
                </a:solidFill>
                <a:latin typeface="Helvetica"/>
                <a:cs typeface="Helvetica"/>
              </a:rPr>
              <a:t> </a:t>
            </a:r>
            <a:r>
              <a:rPr sz="2400" b="1" spc="-25" dirty="0">
                <a:solidFill>
                  <a:srgbClr val="58595B"/>
                </a:solidFill>
                <a:latin typeface="Helvetica"/>
                <a:cs typeface="Helvetica"/>
              </a:rPr>
              <a:t>NORD-PLUS</a:t>
            </a:r>
            <a:endParaRPr sz="2400">
              <a:latin typeface="Helvetica"/>
              <a:cs typeface="Helvetica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FB9C414-23A1-482E-91FA-E0CA5FE8FC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3100" y="2711996"/>
            <a:ext cx="44958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UURIMISTÖÖ</a:t>
            </a:r>
            <a:r>
              <a:rPr lang="et-EE" spc="-45" dirty="0"/>
              <a:t>D</a:t>
            </a:r>
            <a:endParaRPr spc="-45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375285" indent="-266700">
              <a:lnSpc>
                <a:spcPct val="100000"/>
              </a:lnSpc>
              <a:spcBef>
                <a:spcPts val="605"/>
              </a:spcBef>
              <a:buClr>
                <a:srgbClr val="90A9C7"/>
              </a:buClr>
              <a:buFont typeface="Wingdings"/>
              <a:buChar char=""/>
              <a:tabLst>
                <a:tab pos="375285" algn="l"/>
              </a:tabLst>
            </a:pPr>
            <a:r>
              <a:rPr spc="-30" dirty="0"/>
              <a:t>Rakendusuuringud</a:t>
            </a:r>
          </a:p>
          <a:p>
            <a:pPr marL="375285" indent="-266700">
              <a:lnSpc>
                <a:spcPct val="100000"/>
              </a:lnSpc>
              <a:spcBef>
                <a:spcPts val="505"/>
              </a:spcBef>
              <a:buClr>
                <a:srgbClr val="90A9C7"/>
              </a:buClr>
              <a:buFont typeface="Wingdings"/>
              <a:buChar char=""/>
              <a:tabLst>
                <a:tab pos="375285" algn="l"/>
              </a:tabLst>
            </a:pPr>
            <a:r>
              <a:rPr spc="-30" dirty="0"/>
              <a:t>Rahvusvahelised</a:t>
            </a:r>
            <a:r>
              <a:rPr spc="-65" dirty="0"/>
              <a:t> </a:t>
            </a:r>
            <a:r>
              <a:rPr spc="-30" dirty="0"/>
              <a:t>teadusprojektid</a:t>
            </a:r>
          </a:p>
          <a:p>
            <a:pPr marL="375285" indent="-266700">
              <a:lnSpc>
                <a:spcPct val="100000"/>
              </a:lnSpc>
              <a:spcBef>
                <a:spcPts val="509"/>
              </a:spcBef>
              <a:buClr>
                <a:srgbClr val="90A9C7"/>
              </a:buClr>
              <a:buFont typeface="Wingdings"/>
              <a:buChar char=""/>
              <a:tabLst>
                <a:tab pos="375285" algn="l"/>
              </a:tabLst>
            </a:pPr>
            <a:r>
              <a:rPr spc="-30" dirty="0"/>
              <a:t>Õendushariduse </a:t>
            </a:r>
            <a:r>
              <a:rPr spc="-15" dirty="0"/>
              <a:t>ja </a:t>
            </a:r>
            <a:r>
              <a:rPr spc="-30" dirty="0"/>
              <a:t>praktika</a:t>
            </a:r>
            <a:r>
              <a:rPr spc="-135" dirty="0"/>
              <a:t> </a:t>
            </a:r>
            <a:r>
              <a:rPr spc="-30" dirty="0"/>
              <a:t>arendus</a:t>
            </a:r>
          </a:p>
          <a:p>
            <a:pPr marL="375285" indent="-266700">
              <a:lnSpc>
                <a:spcPct val="100000"/>
              </a:lnSpc>
              <a:spcBef>
                <a:spcPts val="505"/>
              </a:spcBef>
              <a:buClr>
                <a:srgbClr val="90A9C7"/>
              </a:buClr>
              <a:buFont typeface="Wingdings"/>
              <a:buChar char=""/>
              <a:tabLst>
                <a:tab pos="375285" algn="l"/>
              </a:tabLst>
            </a:pPr>
            <a:r>
              <a:rPr spc="-30" dirty="0"/>
              <a:t>Rahvusvahelised </a:t>
            </a:r>
            <a:r>
              <a:rPr spc="-15" dirty="0"/>
              <a:t>ja </a:t>
            </a:r>
            <a:r>
              <a:rPr spc="-30" dirty="0"/>
              <a:t>kohalikud konverentsid </a:t>
            </a:r>
            <a:r>
              <a:rPr spc="-25" dirty="0"/>
              <a:t>ning</a:t>
            </a:r>
            <a:r>
              <a:rPr spc="-190" dirty="0"/>
              <a:t> </a:t>
            </a:r>
            <a:r>
              <a:rPr spc="-170" dirty="0"/>
              <a:t>seminarid</a:t>
            </a:r>
          </a:p>
          <a:p>
            <a:pPr marL="375285" marR="280035" indent="-266700">
              <a:lnSpc>
                <a:spcPts val="3300"/>
              </a:lnSpc>
              <a:spcBef>
                <a:spcPts val="665"/>
              </a:spcBef>
              <a:buClr>
                <a:srgbClr val="90A9C7"/>
              </a:buClr>
              <a:buFont typeface="Wingdings"/>
              <a:buChar char=""/>
              <a:tabLst>
                <a:tab pos="375285" algn="l"/>
              </a:tabLst>
            </a:pPr>
            <a:r>
              <a:rPr spc="-70" dirty="0"/>
              <a:t>Teadus- </a:t>
            </a:r>
            <a:r>
              <a:rPr spc="-15" dirty="0"/>
              <a:t>ja </a:t>
            </a:r>
            <a:r>
              <a:rPr spc="-30" dirty="0"/>
              <a:t>arendustegevus koostöös sotsiaal- </a:t>
            </a:r>
            <a:r>
              <a:rPr spc="-15" dirty="0"/>
              <a:t>ja </a:t>
            </a:r>
            <a:r>
              <a:rPr spc="-30" dirty="0"/>
              <a:t>tervis-  hoiuasutustega, </a:t>
            </a:r>
            <a:r>
              <a:rPr spc="-25" dirty="0"/>
              <a:t>teiste </a:t>
            </a:r>
            <a:r>
              <a:rPr spc="-30" dirty="0"/>
              <a:t>kõrgkoolide </a:t>
            </a:r>
            <a:r>
              <a:rPr spc="-15" dirty="0"/>
              <a:t>ja </a:t>
            </a:r>
            <a:r>
              <a:rPr spc="-30" dirty="0"/>
              <a:t>kolmanda</a:t>
            </a:r>
            <a:r>
              <a:rPr spc="-204" dirty="0"/>
              <a:t> </a:t>
            </a:r>
            <a:r>
              <a:rPr spc="-30" dirty="0"/>
              <a:t>sektoriga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A1F24EC-F7B8-446E-9C3A-6D7145CB3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21921" y="2711996"/>
            <a:ext cx="29864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JUHTIMINE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43633" y="3588379"/>
            <a:ext cx="8745220" cy="868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700" spc="-20" dirty="0">
                <a:solidFill>
                  <a:srgbClr val="58595B"/>
                </a:solidFill>
                <a:latin typeface="Helvetica"/>
                <a:cs typeface="Helvetica"/>
              </a:rPr>
              <a:t>Mul </a:t>
            </a:r>
            <a:r>
              <a:rPr sz="2700" spc="-15" dirty="0">
                <a:solidFill>
                  <a:srgbClr val="58595B"/>
                </a:solidFill>
                <a:latin typeface="Helvetica"/>
                <a:cs typeface="Helvetica"/>
              </a:rPr>
              <a:t>on </a:t>
            </a:r>
            <a:r>
              <a:rPr sz="2700" spc="-20" dirty="0">
                <a:solidFill>
                  <a:srgbClr val="58595B"/>
                </a:solidFill>
                <a:latin typeface="Helvetica"/>
                <a:cs typeface="Helvetica"/>
              </a:rPr>
              <a:t>hea </a:t>
            </a:r>
            <a:r>
              <a:rPr sz="2700" spc="-25" dirty="0">
                <a:solidFill>
                  <a:srgbClr val="58595B"/>
                </a:solidFill>
                <a:latin typeface="Helvetica"/>
                <a:cs typeface="Helvetica"/>
              </a:rPr>
              <a:t>meel, </a:t>
            </a:r>
            <a:r>
              <a:rPr sz="2700" spc="-15" dirty="0">
                <a:solidFill>
                  <a:srgbClr val="58595B"/>
                </a:solidFill>
                <a:latin typeface="Helvetica"/>
                <a:cs typeface="Helvetica"/>
              </a:rPr>
              <a:t>et </a:t>
            </a:r>
            <a:r>
              <a:rPr sz="2700" spc="-25" dirty="0">
                <a:solidFill>
                  <a:srgbClr val="58595B"/>
                </a:solidFill>
                <a:latin typeface="Helvetica"/>
                <a:cs typeface="Helvetica"/>
              </a:rPr>
              <a:t>meie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kõrgkooli</a:t>
            </a:r>
            <a:r>
              <a:rPr sz="2700" spc="-295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ametikohtadele</a:t>
            </a:r>
            <a:endParaRPr sz="2700">
              <a:latin typeface="Helvetica"/>
              <a:cs typeface="Helvetica"/>
            </a:endParaRPr>
          </a:p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2700" spc="-15" dirty="0">
                <a:solidFill>
                  <a:srgbClr val="58595B"/>
                </a:solidFill>
                <a:latin typeface="Helvetica"/>
                <a:cs typeface="Helvetica"/>
              </a:rPr>
              <a:t>on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püsivalt konkurss. </a:t>
            </a:r>
            <a:r>
              <a:rPr sz="2700" spc="-15" dirty="0">
                <a:solidFill>
                  <a:srgbClr val="58595B"/>
                </a:solidFill>
                <a:latin typeface="Helvetica"/>
                <a:cs typeface="Helvetica"/>
              </a:rPr>
              <a:t>Ja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kõrgkooli sisseastumiseks</a:t>
            </a:r>
            <a:r>
              <a:rPr sz="2700" spc="-195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samuti.</a:t>
            </a:r>
            <a:endParaRPr sz="2700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33051" y="5495930"/>
            <a:ext cx="2553970" cy="158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31240" algn="r">
              <a:lnSpc>
                <a:spcPct val="103299"/>
              </a:lnSpc>
            </a:pPr>
            <a:r>
              <a:rPr sz="2500" spc="-25" dirty="0">
                <a:solidFill>
                  <a:srgbClr val="58595B"/>
                </a:solidFill>
                <a:latin typeface="Helvetica"/>
                <a:cs typeface="Helvetica"/>
              </a:rPr>
              <a:t>Ülle</a:t>
            </a:r>
            <a:r>
              <a:rPr sz="2500" spc="-145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500" spc="-25" dirty="0">
                <a:solidFill>
                  <a:srgbClr val="58595B"/>
                </a:solidFill>
                <a:latin typeface="Helvetica"/>
                <a:cs typeface="Helvetica"/>
              </a:rPr>
              <a:t>Ernits,  </a:t>
            </a:r>
            <a:r>
              <a:rPr sz="2500" spc="-65" dirty="0">
                <a:solidFill>
                  <a:srgbClr val="58595B"/>
                </a:solidFill>
                <a:latin typeface="Helvetica"/>
                <a:cs typeface="Helvetica"/>
              </a:rPr>
              <a:t>Tallinna</a:t>
            </a:r>
            <a:r>
              <a:rPr sz="2500" spc="-140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500" spc="-60" dirty="0">
                <a:solidFill>
                  <a:srgbClr val="58595B"/>
                </a:solidFill>
                <a:latin typeface="Helvetica"/>
                <a:cs typeface="Helvetica"/>
              </a:rPr>
              <a:t>Tervishoiu </a:t>
            </a:r>
            <a:r>
              <a:rPr sz="2500" spc="-30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500" spc="-25" dirty="0">
                <a:solidFill>
                  <a:srgbClr val="58595B"/>
                </a:solidFill>
                <a:latin typeface="Helvetica"/>
                <a:cs typeface="Helvetica"/>
              </a:rPr>
              <a:t>Kõrgkooli</a:t>
            </a:r>
            <a:r>
              <a:rPr sz="2500" spc="-125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500" spc="-25" dirty="0">
                <a:solidFill>
                  <a:srgbClr val="58595B"/>
                </a:solidFill>
                <a:latin typeface="Helvetica"/>
                <a:cs typeface="Helvetica"/>
              </a:rPr>
              <a:t>rektor  2006.</a:t>
            </a:r>
            <a:r>
              <a:rPr sz="2500" spc="-150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500" spc="-30" dirty="0">
                <a:solidFill>
                  <a:srgbClr val="58595B"/>
                </a:solidFill>
                <a:latin typeface="Helvetica"/>
                <a:cs typeface="Helvetica"/>
              </a:rPr>
              <a:t>aastast</a:t>
            </a:r>
            <a:endParaRPr sz="2500">
              <a:latin typeface="Helvetica"/>
              <a:cs typeface="Helvetic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88101" y="5039995"/>
            <a:ext cx="2057133" cy="19800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4986648-2DF8-41E7-9B48-76F659EDFF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41322" y="2743206"/>
            <a:ext cx="7356475" cy="20427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1068705">
              <a:lnSpc>
                <a:spcPct val="100400"/>
              </a:lnSpc>
              <a:spcBef>
                <a:spcPts val="75"/>
              </a:spcBef>
            </a:pPr>
            <a:r>
              <a:rPr sz="4400" b="1" spc="-35" dirty="0">
                <a:solidFill>
                  <a:srgbClr val="7D9DBC"/>
                </a:solidFill>
                <a:latin typeface="Helvetica"/>
                <a:cs typeface="Helvetica"/>
              </a:rPr>
              <a:t>MEIE </a:t>
            </a:r>
            <a:r>
              <a:rPr sz="4400" b="1" spc="-40" dirty="0">
                <a:solidFill>
                  <a:srgbClr val="7D9DBC"/>
                </a:solidFill>
                <a:latin typeface="Helvetica"/>
                <a:cs typeface="Helvetica"/>
              </a:rPr>
              <a:t>KÕRGKOOL </a:t>
            </a:r>
            <a:r>
              <a:rPr sz="4400" b="1" dirty="0">
                <a:solidFill>
                  <a:srgbClr val="7D9DBC"/>
                </a:solidFill>
                <a:latin typeface="Helvetica"/>
                <a:cs typeface="Helvetica"/>
              </a:rPr>
              <a:t>–  </a:t>
            </a:r>
            <a:r>
              <a:rPr sz="4400" b="1" spc="-30" dirty="0">
                <a:solidFill>
                  <a:srgbClr val="7D9DBC"/>
                </a:solidFill>
                <a:latin typeface="Helvetica"/>
                <a:cs typeface="Helvetica"/>
              </a:rPr>
              <a:t>SEE </a:t>
            </a:r>
            <a:r>
              <a:rPr sz="4400" b="1" spc="-25" dirty="0">
                <a:solidFill>
                  <a:srgbClr val="7D9DBC"/>
                </a:solidFill>
                <a:latin typeface="Helvetica"/>
                <a:cs typeface="Helvetica"/>
              </a:rPr>
              <a:t>ON </a:t>
            </a:r>
            <a:r>
              <a:rPr sz="4400" b="1" spc="-35" dirty="0">
                <a:solidFill>
                  <a:srgbClr val="7D9DBC"/>
                </a:solidFill>
                <a:latin typeface="Helvetica"/>
                <a:cs typeface="Helvetica"/>
              </a:rPr>
              <a:t>LUGU</a:t>
            </a:r>
            <a:r>
              <a:rPr sz="4400" b="1" spc="-254" dirty="0">
                <a:solidFill>
                  <a:srgbClr val="7D9DBC"/>
                </a:solidFill>
                <a:latin typeface="Helvetica"/>
                <a:cs typeface="Helvetica"/>
              </a:rPr>
              <a:t> </a:t>
            </a:r>
            <a:r>
              <a:rPr sz="4400" b="1" spc="-90" dirty="0">
                <a:solidFill>
                  <a:srgbClr val="7D9DBC"/>
                </a:solidFill>
                <a:latin typeface="Helvetica"/>
                <a:cs typeface="Helvetica"/>
              </a:rPr>
              <a:t>INIMESTEST.</a:t>
            </a:r>
            <a:endParaRPr sz="4400" dirty="0">
              <a:latin typeface="Helvetica"/>
              <a:cs typeface="Helvetica"/>
            </a:endParaRPr>
          </a:p>
          <a:p>
            <a:pPr marL="1492885">
              <a:lnSpc>
                <a:spcPct val="100000"/>
              </a:lnSpc>
              <a:spcBef>
                <a:spcPts val="25"/>
              </a:spcBef>
            </a:pPr>
            <a:r>
              <a:rPr sz="4400" b="1" spc="-30" dirty="0">
                <a:solidFill>
                  <a:srgbClr val="7D9DBC"/>
                </a:solidFill>
                <a:latin typeface="Helvetica"/>
                <a:cs typeface="Helvetica"/>
              </a:rPr>
              <a:t>SEE </a:t>
            </a:r>
            <a:r>
              <a:rPr sz="4400" b="1" spc="-25" dirty="0">
                <a:solidFill>
                  <a:srgbClr val="7D9DBC"/>
                </a:solidFill>
                <a:latin typeface="Helvetica"/>
                <a:cs typeface="Helvetica"/>
              </a:rPr>
              <a:t>ON</a:t>
            </a:r>
            <a:r>
              <a:rPr sz="4400" b="1" spc="-170" dirty="0">
                <a:solidFill>
                  <a:srgbClr val="7D9DBC"/>
                </a:solidFill>
                <a:latin typeface="Helvetica"/>
                <a:cs typeface="Helvetica"/>
              </a:rPr>
              <a:t> </a:t>
            </a:r>
            <a:r>
              <a:rPr sz="4400" b="1" spc="-45" dirty="0">
                <a:solidFill>
                  <a:srgbClr val="7D9DBC"/>
                </a:solidFill>
                <a:latin typeface="Helvetica"/>
                <a:cs typeface="Helvetica"/>
              </a:rPr>
              <a:t>ELUVIIS</a:t>
            </a:r>
            <a:endParaRPr sz="4400" dirty="0">
              <a:latin typeface="Helvetica"/>
              <a:cs typeface="Helvetic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845819" marR="5080" indent="-695960">
              <a:lnSpc>
                <a:spcPts val="3300"/>
              </a:lnSpc>
              <a:spcBef>
                <a:spcPts val="259"/>
              </a:spcBef>
            </a:pPr>
            <a:r>
              <a:rPr spc="-15" dirty="0"/>
              <a:t>80 </a:t>
            </a:r>
            <a:r>
              <a:rPr spc="-30" dirty="0"/>
              <a:t>aastaga </a:t>
            </a:r>
            <a:r>
              <a:rPr spc="-15" dirty="0"/>
              <a:t>on </a:t>
            </a:r>
            <a:r>
              <a:rPr spc="-25" dirty="0"/>
              <a:t>meie </a:t>
            </a:r>
            <a:r>
              <a:rPr spc="-30" dirty="0"/>
              <a:t>kõrgkoolist</a:t>
            </a:r>
            <a:r>
              <a:rPr spc="-245" dirty="0"/>
              <a:t> </a:t>
            </a:r>
            <a:r>
              <a:rPr spc="-30" dirty="0"/>
              <a:t>saanud  tunnustatud</a:t>
            </a:r>
            <a:r>
              <a:rPr spc="-65" dirty="0"/>
              <a:t> </a:t>
            </a:r>
            <a:r>
              <a:rPr spc="-30" dirty="0"/>
              <a:t>rakenduskõrgkool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F097F22-1C53-4D1F-A63D-7B3A407642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7700" y="2684731"/>
            <a:ext cx="7010400" cy="1456509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algn="ctr">
              <a:lnSpc>
                <a:spcPct val="113700"/>
              </a:lnSpc>
              <a:spcBef>
                <a:spcPts val="380"/>
              </a:spcBef>
            </a:pPr>
            <a:r>
              <a:rPr lang="en-US" sz="2700" b="0" spc="-30" dirty="0">
                <a:solidFill>
                  <a:srgbClr val="58595B"/>
                </a:solidFill>
                <a:latin typeface="Helvetica Neue"/>
                <a:cs typeface="Helvetica Neue"/>
              </a:rPr>
              <a:t>M</a:t>
            </a:r>
            <a:r>
              <a:rPr lang="et-EE" sz="2700" b="0" spc="-30" dirty="0">
                <a:solidFill>
                  <a:srgbClr val="58595B"/>
                </a:solidFill>
                <a:latin typeface="Helvetica Neue"/>
                <a:cs typeface="Helvetica Neue"/>
              </a:rPr>
              <a:t>eil on Eesti kõ</a:t>
            </a:r>
            <a:r>
              <a:rPr sz="2700" b="0" spc="-30" dirty="0">
                <a:solidFill>
                  <a:srgbClr val="58595B"/>
                </a:solidFill>
                <a:latin typeface="Helvetica Neue"/>
                <a:cs typeface="Helvetica Neue"/>
              </a:rPr>
              <a:t>rgharidusmaastikul </a:t>
            </a:r>
            <a:r>
              <a:rPr sz="2700" b="0" spc="-25" dirty="0">
                <a:solidFill>
                  <a:srgbClr val="58595B"/>
                </a:solidFill>
                <a:latin typeface="Helvetica Neue"/>
                <a:cs typeface="Helvetica Neue"/>
              </a:rPr>
              <a:t>kindel</a:t>
            </a:r>
            <a:r>
              <a:rPr sz="2700" b="0" spc="-235" dirty="0">
                <a:solidFill>
                  <a:srgbClr val="58595B"/>
                </a:solidFill>
                <a:latin typeface="Helvetica Neue"/>
                <a:cs typeface="Helvetica Neue"/>
              </a:rPr>
              <a:t> </a:t>
            </a:r>
            <a:r>
              <a:rPr sz="2700" b="0" spc="-30" dirty="0">
                <a:solidFill>
                  <a:srgbClr val="58595B"/>
                </a:solidFill>
                <a:latin typeface="Helvetica Neue"/>
                <a:cs typeface="Helvetica Neue"/>
              </a:rPr>
              <a:t>koht. </a:t>
            </a:r>
            <a:r>
              <a:rPr sz="2700" b="0" spc="-15" dirty="0">
                <a:solidFill>
                  <a:srgbClr val="58595B"/>
                </a:solidFill>
              </a:rPr>
              <a:t>Me </a:t>
            </a:r>
            <a:r>
              <a:rPr sz="2700" b="0" spc="-25" dirty="0">
                <a:solidFill>
                  <a:srgbClr val="58595B"/>
                </a:solidFill>
              </a:rPr>
              <a:t>oleme loonud uusi </a:t>
            </a:r>
            <a:r>
              <a:rPr sz="2700" b="0" spc="-30" dirty="0">
                <a:solidFill>
                  <a:srgbClr val="58595B"/>
                </a:solidFill>
              </a:rPr>
              <a:t>õpetamisvõimalusi  </a:t>
            </a:r>
            <a:r>
              <a:rPr sz="2700" b="0" spc="-15" dirty="0">
                <a:solidFill>
                  <a:srgbClr val="58595B"/>
                </a:solidFill>
              </a:rPr>
              <a:t>ja </a:t>
            </a:r>
            <a:r>
              <a:rPr sz="2700" b="0" spc="-30" dirty="0">
                <a:solidFill>
                  <a:srgbClr val="58595B"/>
                </a:solidFill>
              </a:rPr>
              <a:t>erialasid</a:t>
            </a:r>
            <a:r>
              <a:rPr sz="2700" b="0" spc="-105" dirty="0">
                <a:solidFill>
                  <a:srgbClr val="58595B"/>
                </a:solidFill>
              </a:rPr>
              <a:t> </a:t>
            </a:r>
            <a:r>
              <a:rPr sz="2700" b="0" spc="-30" dirty="0">
                <a:solidFill>
                  <a:srgbClr val="58595B"/>
                </a:solidFill>
              </a:rPr>
              <a:t>tervishoius.</a:t>
            </a:r>
            <a:endParaRPr sz="2700" dirty="0"/>
          </a:p>
        </p:txBody>
      </p:sp>
      <p:sp>
        <p:nvSpPr>
          <p:cNvPr id="3" name="object 3"/>
          <p:cNvSpPr txBox="1"/>
          <p:nvPr/>
        </p:nvSpPr>
        <p:spPr>
          <a:xfrm>
            <a:off x="1384300" y="5239679"/>
            <a:ext cx="8153400" cy="88913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727075" marR="5080" indent="-715010" algn="ctr">
              <a:lnSpc>
                <a:spcPts val="3400"/>
              </a:lnSpc>
              <a:spcBef>
                <a:spcPts val="80"/>
              </a:spcBef>
            </a:pPr>
            <a:r>
              <a:rPr lang="et-EE" sz="2700" i="1" spc="-30" dirty="0">
                <a:solidFill>
                  <a:srgbClr val="58595B"/>
                </a:solidFill>
                <a:latin typeface="55 Helvetica Roman"/>
                <a:cs typeface="55 Helvetica Roman"/>
              </a:rPr>
              <a:t>Ja IKKA on meie töötajates </a:t>
            </a:r>
            <a:r>
              <a:rPr lang="et-EE" sz="2700" i="1" spc="-25" dirty="0">
                <a:solidFill>
                  <a:srgbClr val="58595B"/>
                </a:solidFill>
                <a:latin typeface="55 Helvetica Roman"/>
                <a:cs typeface="55 Helvetica Roman"/>
              </a:rPr>
              <a:t>peidus </a:t>
            </a:r>
            <a:r>
              <a:rPr lang="et-EE" sz="2700" i="1" spc="-20" dirty="0">
                <a:solidFill>
                  <a:srgbClr val="58595B"/>
                </a:solidFill>
                <a:latin typeface="55 Helvetica Roman"/>
                <a:cs typeface="55 Helvetica Roman"/>
              </a:rPr>
              <a:t>see </a:t>
            </a:r>
            <a:r>
              <a:rPr lang="et-EE" sz="2700" i="1" spc="-25" dirty="0">
                <a:solidFill>
                  <a:srgbClr val="58595B"/>
                </a:solidFill>
                <a:latin typeface="55 Helvetica Roman"/>
                <a:cs typeface="55 Helvetica Roman"/>
              </a:rPr>
              <a:t>väike miski</a:t>
            </a:r>
            <a:r>
              <a:rPr lang="et-EE" sz="2700" i="1" spc="-15" dirty="0">
                <a:solidFill>
                  <a:srgbClr val="58595B"/>
                </a:solidFill>
                <a:latin typeface="HelveticaCE-CondObl"/>
                <a:cs typeface="HelveticaCE-CondObl"/>
              </a:rPr>
              <a:t>, </a:t>
            </a:r>
          </a:p>
          <a:p>
            <a:pPr marL="727075" marR="5080" indent="-715010" algn="ctr">
              <a:lnSpc>
                <a:spcPts val="3400"/>
              </a:lnSpc>
              <a:spcBef>
                <a:spcPts val="80"/>
              </a:spcBef>
            </a:pPr>
            <a:r>
              <a:rPr lang="et-EE" sz="2700" i="1" spc="-25" dirty="0">
                <a:solidFill>
                  <a:srgbClr val="58595B"/>
                </a:solidFill>
                <a:latin typeface="55 Helvetica Roman"/>
                <a:cs typeface="55 Helvetica Roman"/>
              </a:rPr>
              <a:t>mis räägib </a:t>
            </a:r>
            <a:r>
              <a:rPr lang="et-EE" sz="2700" i="1" spc="-30" dirty="0">
                <a:solidFill>
                  <a:srgbClr val="58595B"/>
                </a:solidFill>
                <a:latin typeface="55 Helvetica Roman"/>
                <a:cs typeface="55 Helvetica Roman"/>
              </a:rPr>
              <a:t>enamast </a:t>
            </a:r>
            <a:r>
              <a:rPr lang="et-EE" sz="2700" i="1" spc="-20" dirty="0">
                <a:solidFill>
                  <a:srgbClr val="58595B"/>
                </a:solidFill>
                <a:latin typeface="55 Helvetica Roman"/>
                <a:cs typeface="55 Helvetica Roman"/>
              </a:rPr>
              <a:t>kui </a:t>
            </a:r>
            <a:r>
              <a:rPr lang="et-EE" sz="2700" i="1" spc="-30" dirty="0">
                <a:solidFill>
                  <a:srgbClr val="58595B"/>
                </a:solidFill>
                <a:latin typeface="55 Helvetica Roman"/>
                <a:cs typeface="55 Helvetica Roman"/>
              </a:rPr>
              <a:t>lihtsalt</a:t>
            </a:r>
            <a:r>
              <a:rPr lang="et-EE" sz="2700" i="1" spc="-195" dirty="0">
                <a:solidFill>
                  <a:srgbClr val="58595B"/>
                </a:solidFill>
                <a:latin typeface="55 Helvetica Roman"/>
                <a:cs typeface="55 Helvetica Roman"/>
              </a:rPr>
              <a:t> </a:t>
            </a:r>
            <a:r>
              <a:rPr lang="et-EE" sz="2700" i="1" spc="-30" dirty="0">
                <a:solidFill>
                  <a:srgbClr val="58595B"/>
                </a:solidFill>
                <a:latin typeface="55 Helvetica Roman"/>
                <a:cs typeface="55 Helvetica Roman"/>
              </a:rPr>
              <a:t>palgatööst.</a:t>
            </a:r>
            <a:endParaRPr lang="et-EE" sz="2700" dirty="0">
              <a:latin typeface="55 Helvetica Roman"/>
              <a:cs typeface="55 Helvetica Roman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92E9990-EB2D-418A-82BB-8AD91F5FD6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937302"/>
            <a:ext cx="3471430" cy="20826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57984" y="2711996"/>
            <a:ext cx="55251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25" dirty="0">
                <a:solidFill>
                  <a:srgbClr val="7D9DBC"/>
                </a:solidFill>
                <a:latin typeface="Helvetica"/>
                <a:cs typeface="Helvetica"/>
              </a:rPr>
              <a:t>ME </a:t>
            </a:r>
            <a:r>
              <a:rPr sz="4400" b="1" spc="-40" dirty="0">
                <a:solidFill>
                  <a:srgbClr val="7D9DBC"/>
                </a:solidFill>
                <a:latin typeface="Helvetica"/>
                <a:cs typeface="Helvetica"/>
              </a:rPr>
              <a:t>OLEME</a:t>
            </a:r>
            <a:r>
              <a:rPr sz="4400" b="1" spc="-229" dirty="0">
                <a:solidFill>
                  <a:srgbClr val="7D9DBC"/>
                </a:solidFill>
                <a:latin typeface="Helvetica"/>
                <a:cs typeface="Helvetica"/>
              </a:rPr>
              <a:t> </a:t>
            </a:r>
            <a:r>
              <a:rPr sz="4400" b="1" spc="-45" dirty="0">
                <a:solidFill>
                  <a:srgbClr val="7D9DBC"/>
                </a:solidFill>
                <a:latin typeface="Helvetica"/>
                <a:cs typeface="Helvetica"/>
              </a:rPr>
              <a:t>KÕIKJAL</a:t>
            </a:r>
            <a:endParaRPr sz="4400">
              <a:latin typeface="Helvetica"/>
              <a:cs typeface="Helvetic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11345" y="3585206"/>
            <a:ext cx="7806690" cy="87185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386080">
              <a:lnSpc>
                <a:spcPts val="3300"/>
              </a:lnSpc>
              <a:spcBef>
                <a:spcPts val="260"/>
              </a:spcBef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perearstikabinetis, terviserajal, </a:t>
            </a:r>
            <a:r>
              <a:rPr sz="2800" spc="-25" dirty="0">
                <a:solidFill>
                  <a:srgbClr val="58595B"/>
                </a:solidFill>
                <a:latin typeface="Helvetica"/>
                <a:cs typeface="Helvetica"/>
              </a:rPr>
              <a:t>Sinu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vanaema  prillides </a:t>
            </a:r>
            <a:r>
              <a:rPr sz="2800" spc="-15" dirty="0">
                <a:solidFill>
                  <a:srgbClr val="58595B"/>
                </a:solidFill>
                <a:latin typeface="Helvetica"/>
                <a:cs typeface="Helvetica"/>
              </a:rPr>
              <a:t>ja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naeratuses </a:t>
            </a:r>
            <a:r>
              <a:rPr sz="2800" spc="-20" dirty="0">
                <a:solidFill>
                  <a:srgbClr val="58595B"/>
                </a:solidFill>
                <a:latin typeface="Helvetica"/>
                <a:cs typeface="Helvetica"/>
              </a:rPr>
              <a:t>või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abistamas </a:t>
            </a:r>
            <a:r>
              <a:rPr sz="2800" spc="-25" dirty="0">
                <a:solidFill>
                  <a:srgbClr val="58595B"/>
                </a:solidFill>
                <a:latin typeface="Helvetica"/>
                <a:cs typeface="Helvetica"/>
              </a:rPr>
              <a:t>Sinu</a:t>
            </a:r>
            <a:r>
              <a:rPr sz="2800" spc="-235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lähedast</a:t>
            </a:r>
            <a:endParaRPr sz="2800" dirty="0">
              <a:latin typeface="Helvetica"/>
              <a:cs typeface="Helvetic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06000" y="4927612"/>
            <a:ext cx="3623995" cy="20943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64565" y="4914912"/>
            <a:ext cx="3327438" cy="2105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F9CFEEC-18B6-4B2D-9442-3E76717DDC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01696" y="2531190"/>
            <a:ext cx="6859473" cy="4479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73097" y="5637951"/>
            <a:ext cx="1384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10" dirty="0">
                <a:solidFill>
                  <a:srgbClr val="424242"/>
                </a:solidFill>
                <a:latin typeface="Arial"/>
                <a:cs typeface="Arial"/>
              </a:rPr>
              <a:t>0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C71F484-AF0D-4688-B66F-600AC23BD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ERIALAD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43300" y="3464779"/>
            <a:ext cx="3437016" cy="39010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7810" indent="-245110">
              <a:lnSpc>
                <a:spcPct val="100000"/>
              </a:lnSpc>
              <a:spcBef>
                <a:spcPts val="100"/>
              </a:spcBef>
              <a:buClr>
                <a:srgbClr val="90A9C7"/>
              </a:buClr>
              <a:buFont typeface="Wingdings"/>
              <a:buChar char=""/>
              <a:tabLst>
                <a:tab pos="258445" algn="l"/>
              </a:tabLst>
            </a:pP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õde</a:t>
            </a:r>
            <a:endParaRPr sz="2700" dirty="0">
              <a:latin typeface="Helvetica"/>
              <a:cs typeface="Helvetica"/>
            </a:endParaRPr>
          </a:p>
          <a:p>
            <a:pPr marL="257810" indent="-245110">
              <a:lnSpc>
                <a:spcPct val="100000"/>
              </a:lnSpc>
              <a:spcBef>
                <a:spcPts val="160"/>
              </a:spcBef>
              <a:buClr>
                <a:srgbClr val="90A9C7"/>
              </a:buClr>
              <a:buFont typeface="Wingdings"/>
              <a:buChar char=""/>
              <a:tabLst>
                <a:tab pos="258445" algn="l"/>
              </a:tabLst>
            </a:pP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ämmaemand</a:t>
            </a:r>
            <a:endParaRPr sz="2700" dirty="0">
              <a:latin typeface="Helvetica"/>
              <a:cs typeface="Helvetica"/>
            </a:endParaRPr>
          </a:p>
          <a:p>
            <a:pPr marL="257810" indent="-245110">
              <a:lnSpc>
                <a:spcPct val="100000"/>
              </a:lnSpc>
              <a:spcBef>
                <a:spcPts val="725"/>
              </a:spcBef>
              <a:buClr>
                <a:srgbClr val="90A9C7"/>
              </a:buClr>
              <a:buFont typeface="Wingdings"/>
              <a:buChar char=""/>
              <a:tabLst>
                <a:tab pos="258445" algn="l"/>
              </a:tabLst>
            </a:pPr>
            <a:r>
              <a:rPr lang="et-EE" sz="2700" spc="-30" dirty="0">
                <a:solidFill>
                  <a:srgbClr val="58595B"/>
                </a:solidFill>
                <a:latin typeface="Helvetica"/>
                <a:cs typeface="Helvetica"/>
              </a:rPr>
              <a:t>farmatseut</a:t>
            </a:r>
          </a:p>
          <a:p>
            <a:pPr marL="257810" indent="-245110">
              <a:lnSpc>
                <a:spcPct val="100000"/>
              </a:lnSpc>
              <a:spcBef>
                <a:spcPts val="725"/>
              </a:spcBef>
              <a:buClr>
                <a:srgbClr val="90A9C7"/>
              </a:buClr>
              <a:buFont typeface="Wingdings"/>
              <a:buChar char=""/>
              <a:tabLst>
                <a:tab pos="258445" algn="l"/>
              </a:tabLst>
            </a:pPr>
            <a:r>
              <a:rPr lang="en-US" sz="2700" spc="-30" dirty="0">
                <a:solidFill>
                  <a:srgbClr val="58595B"/>
                </a:solidFill>
                <a:latin typeface="Helvetica"/>
                <a:cs typeface="Helvetica"/>
              </a:rPr>
              <a:t>Assistant Pharmacist</a:t>
            </a:r>
            <a:endParaRPr sz="2700" dirty="0">
              <a:latin typeface="Helvetica"/>
              <a:cs typeface="Helvetica"/>
            </a:endParaRPr>
          </a:p>
          <a:p>
            <a:pPr marL="257810" indent="-245110">
              <a:lnSpc>
                <a:spcPct val="100000"/>
              </a:lnSpc>
              <a:spcBef>
                <a:spcPts val="725"/>
              </a:spcBef>
              <a:buClr>
                <a:srgbClr val="90A9C7"/>
              </a:buClr>
              <a:buFont typeface="Wingdings"/>
              <a:buChar char=""/>
              <a:tabLst>
                <a:tab pos="258445" algn="l"/>
              </a:tabLst>
            </a:pP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optometrist</a:t>
            </a:r>
            <a:endParaRPr sz="2700" dirty="0">
              <a:latin typeface="Helvetica"/>
              <a:cs typeface="Helvetica"/>
            </a:endParaRPr>
          </a:p>
          <a:p>
            <a:pPr marL="257810" indent="-245110">
              <a:lnSpc>
                <a:spcPct val="100000"/>
              </a:lnSpc>
              <a:spcBef>
                <a:spcPts val="725"/>
              </a:spcBef>
              <a:buClr>
                <a:srgbClr val="90A9C7"/>
              </a:buClr>
              <a:buFont typeface="Wingdings"/>
              <a:buChar char=""/>
              <a:tabLst>
                <a:tab pos="258445" algn="l"/>
              </a:tabLst>
            </a:pP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hambatehnik</a:t>
            </a:r>
            <a:endParaRPr sz="2700" dirty="0">
              <a:latin typeface="Helvetica"/>
              <a:cs typeface="Helvetica"/>
            </a:endParaRPr>
          </a:p>
          <a:p>
            <a:pPr marL="257810" indent="-245110">
              <a:lnSpc>
                <a:spcPct val="100000"/>
              </a:lnSpc>
              <a:spcBef>
                <a:spcPts val="730"/>
              </a:spcBef>
              <a:buClr>
                <a:srgbClr val="90A9C7"/>
              </a:buClr>
              <a:buFont typeface="Wingdings"/>
              <a:buChar char=""/>
              <a:tabLst>
                <a:tab pos="258445" algn="l"/>
              </a:tabLst>
            </a:pPr>
            <a:r>
              <a:rPr sz="2700" spc="-30" dirty="0">
                <a:solidFill>
                  <a:srgbClr val="58595B"/>
                </a:solidFill>
                <a:latin typeface="Helvetica"/>
                <a:cs typeface="Helvetica"/>
              </a:rPr>
              <a:t>tervisedendaja</a:t>
            </a:r>
            <a:endParaRPr sz="2700" dirty="0">
              <a:latin typeface="Helvetica"/>
              <a:cs typeface="Helvetica"/>
            </a:endParaRPr>
          </a:p>
          <a:p>
            <a:pPr marL="257810" indent="-245110">
              <a:lnSpc>
                <a:spcPct val="100000"/>
              </a:lnSpc>
              <a:spcBef>
                <a:spcPts val="725"/>
              </a:spcBef>
              <a:buClr>
                <a:srgbClr val="90A9C7"/>
              </a:buClr>
              <a:buFont typeface="Wingdings"/>
              <a:buChar char=""/>
              <a:tabLst>
                <a:tab pos="258445" algn="l"/>
              </a:tabLst>
            </a:pPr>
            <a:r>
              <a:rPr sz="2700" spc="-114" dirty="0">
                <a:solidFill>
                  <a:srgbClr val="58595B"/>
                </a:solidFill>
                <a:latin typeface="Helvetica"/>
                <a:cs typeface="Helvetica"/>
              </a:rPr>
              <a:t>tegevusterapeut</a:t>
            </a:r>
            <a:endParaRPr sz="2700" dirty="0">
              <a:latin typeface="Helvetica"/>
              <a:cs typeface="Helvetic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23378" y="3372196"/>
            <a:ext cx="4819122" cy="3573414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257810" indent="-245110">
              <a:lnSpc>
                <a:spcPct val="100000"/>
              </a:lnSpc>
              <a:spcBef>
                <a:spcPts val="825"/>
              </a:spcBef>
              <a:buClr>
                <a:srgbClr val="90A9C7"/>
              </a:buClr>
              <a:buFont typeface="Wingdings"/>
              <a:buChar char=""/>
              <a:tabLst>
                <a:tab pos="258445" algn="l"/>
              </a:tabLst>
            </a:pPr>
            <a:r>
              <a:rPr sz="2700" dirty="0">
                <a:solidFill>
                  <a:srgbClr val="58595B"/>
                </a:solidFill>
                <a:latin typeface="Helvetica"/>
                <a:cs typeface="Helvetica"/>
              </a:rPr>
              <a:t>erakorralise meditsiini tehnik</a:t>
            </a:r>
            <a:endParaRPr sz="2700" dirty="0">
              <a:latin typeface="Helvetica"/>
              <a:cs typeface="Helvetica"/>
            </a:endParaRPr>
          </a:p>
          <a:p>
            <a:pPr marL="257810" indent="-245110">
              <a:lnSpc>
                <a:spcPct val="100000"/>
              </a:lnSpc>
              <a:spcBef>
                <a:spcPts val="725"/>
              </a:spcBef>
              <a:buClr>
                <a:srgbClr val="90A9C7"/>
              </a:buClr>
              <a:buFont typeface="Wingdings"/>
              <a:buChar char=""/>
              <a:tabLst>
                <a:tab pos="258445" algn="l"/>
              </a:tabLst>
            </a:pPr>
            <a:r>
              <a:rPr sz="2700" dirty="0">
                <a:solidFill>
                  <a:srgbClr val="58595B"/>
                </a:solidFill>
                <a:latin typeface="Helvetica"/>
                <a:cs typeface="Helvetica"/>
              </a:rPr>
              <a:t>hooldustöötaja</a:t>
            </a:r>
            <a:endParaRPr sz="2700" dirty="0">
              <a:latin typeface="Helvetica"/>
              <a:cs typeface="Helvetica"/>
            </a:endParaRPr>
          </a:p>
          <a:p>
            <a:pPr marL="257810" indent="-245110">
              <a:lnSpc>
                <a:spcPct val="100000"/>
              </a:lnSpc>
              <a:spcBef>
                <a:spcPts val="725"/>
              </a:spcBef>
              <a:buClr>
                <a:srgbClr val="90A9C7"/>
              </a:buClr>
              <a:buFont typeface="Wingdings"/>
              <a:buChar char=""/>
              <a:tabLst>
                <a:tab pos="258445" algn="l"/>
              </a:tabLst>
            </a:pPr>
            <a:r>
              <a:rPr sz="2700" dirty="0">
                <a:solidFill>
                  <a:srgbClr val="58595B"/>
                </a:solidFill>
                <a:latin typeface="Helvetica"/>
                <a:cs typeface="Helvetica"/>
              </a:rPr>
              <a:t>lapsehoidja</a:t>
            </a:r>
            <a:endParaRPr sz="2700" dirty="0">
              <a:latin typeface="Helvetica"/>
              <a:cs typeface="Helvetica"/>
            </a:endParaRPr>
          </a:p>
          <a:p>
            <a:pPr marL="257810" indent="-245110">
              <a:lnSpc>
                <a:spcPct val="100000"/>
              </a:lnSpc>
              <a:spcBef>
                <a:spcPts val="730"/>
              </a:spcBef>
              <a:buClr>
                <a:srgbClr val="90A9C7"/>
              </a:buClr>
              <a:buFont typeface="Wingdings"/>
              <a:buChar char=""/>
              <a:tabLst>
                <a:tab pos="258445" algn="l"/>
              </a:tabLst>
            </a:pPr>
            <a:r>
              <a:rPr sz="2700" dirty="0">
                <a:solidFill>
                  <a:srgbClr val="58595B"/>
                </a:solidFill>
                <a:latin typeface="Helvetica"/>
                <a:cs typeface="Helvetica"/>
              </a:rPr>
              <a:t>sterilisatsioonitehnik</a:t>
            </a:r>
            <a:endParaRPr sz="2700" dirty="0">
              <a:latin typeface="Helvetica"/>
              <a:cs typeface="Helvetica"/>
            </a:endParaRPr>
          </a:p>
          <a:p>
            <a:pPr marL="257810" indent="-245110">
              <a:lnSpc>
                <a:spcPct val="100000"/>
              </a:lnSpc>
              <a:spcBef>
                <a:spcPts val="725"/>
              </a:spcBef>
              <a:buClr>
                <a:srgbClr val="90A9C7"/>
              </a:buClr>
              <a:buFont typeface="Wingdings"/>
              <a:buChar char=""/>
              <a:tabLst>
                <a:tab pos="258445" algn="l"/>
              </a:tabLst>
            </a:pPr>
            <a:r>
              <a:rPr sz="2700" dirty="0">
                <a:solidFill>
                  <a:srgbClr val="58595B"/>
                </a:solidFill>
                <a:latin typeface="Helvetica"/>
                <a:cs typeface="Helvetica"/>
              </a:rPr>
              <a:t>hambaraviassistent</a:t>
            </a:r>
            <a:endParaRPr sz="2700" dirty="0">
              <a:latin typeface="Helvetica"/>
              <a:cs typeface="Helvetica"/>
            </a:endParaRPr>
          </a:p>
          <a:p>
            <a:pPr marL="257810" indent="-245110">
              <a:lnSpc>
                <a:spcPct val="100000"/>
              </a:lnSpc>
              <a:spcBef>
                <a:spcPts val="725"/>
              </a:spcBef>
              <a:buClr>
                <a:srgbClr val="90A9C7"/>
              </a:buClr>
              <a:buFont typeface="Wingdings"/>
              <a:buChar char=""/>
              <a:tabLst>
                <a:tab pos="258445" algn="l"/>
              </a:tabLst>
            </a:pPr>
            <a:r>
              <a:rPr sz="2700" dirty="0">
                <a:solidFill>
                  <a:srgbClr val="58595B"/>
                </a:solidFill>
                <a:latin typeface="Helvetica"/>
                <a:cs typeface="Helvetica"/>
              </a:rPr>
              <a:t>abivahendispetsialist</a:t>
            </a:r>
            <a:endParaRPr sz="2700" dirty="0">
              <a:latin typeface="Helvetica"/>
              <a:cs typeface="Helvetica"/>
            </a:endParaRPr>
          </a:p>
          <a:p>
            <a:pPr marL="257810" indent="-245110">
              <a:lnSpc>
                <a:spcPct val="100000"/>
              </a:lnSpc>
              <a:spcBef>
                <a:spcPts val="730"/>
              </a:spcBef>
              <a:buClr>
                <a:srgbClr val="90A9C7"/>
              </a:buClr>
              <a:buFont typeface="Wingdings"/>
              <a:buChar char=""/>
              <a:tabLst>
                <a:tab pos="258445" algn="l"/>
              </a:tabLst>
            </a:pPr>
            <a:r>
              <a:rPr sz="2700" dirty="0">
                <a:solidFill>
                  <a:srgbClr val="58595B"/>
                </a:solidFill>
                <a:latin typeface="Helvetica"/>
                <a:cs typeface="Helvetica"/>
              </a:rPr>
              <a:t>tegevusjuhendaja</a:t>
            </a:r>
            <a:endParaRPr sz="2700" dirty="0">
              <a:latin typeface="Helvetica"/>
              <a:cs typeface="Helvetica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F6F339E-5EE5-415E-96A0-777861DD0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/>
          <p:cNvSpPr txBox="1"/>
          <p:nvPr/>
        </p:nvSpPr>
        <p:spPr>
          <a:xfrm>
            <a:off x="2374900" y="2711996"/>
            <a:ext cx="60960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20000"/>
              </a:lnSpc>
              <a:spcBef>
                <a:spcPts val="100"/>
              </a:spcBef>
            </a:pPr>
            <a:r>
              <a:rPr lang="et-EE" sz="6000" b="1" dirty="0">
                <a:solidFill>
                  <a:srgbClr val="7D9DBC"/>
                </a:solidFill>
                <a:latin typeface="Helvetica"/>
                <a:cs typeface="Helvetica"/>
              </a:rPr>
              <a:t>MEIE LUGU</a:t>
            </a:r>
            <a:endParaRPr sz="6000" dirty="0">
              <a:latin typeface="Helvetica"/>
              <a:cs typeface="Helvetica"/>
            </a:endParaRPr>
          </a:p>
        </p:txBody>
      </p:sp>
      <p:sp>
        <p:nvSpPr>
          <p:cNvPr id="5" name="object 8"/>
          <p:cNvSpPr txBox="1"/>
          <p:nvPr/>
        </p:nvSpPr>
        <p:spPr>
          <a:xfrm>
            <a:off x="1212244" y="3912689"/>
            <a:ext cx="8477856" cy="478336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118870" marR="5080" indent="-1106805" algn="ctr">
              <a:lnSpc>
                <a:spcPts val="3300"/>
              </a:lnSpc>
              <a:spcBef>
                <a:spcPts val="260"/>
              </a:spcBef>
            </a:pPr>
            <a:r>
              <a:rPr lang="et-EE" sz="3600" spc="-25" dirty="0">
                <a:solidFill>
                  <a:srgbClr val="58595B"/>
                </a:solidFill>
                <a:latin typeface="Helvetica"/>
                <a:cs typeface="Helvetica"/>
              </a:rPr>
              <a:t>ON ÜKS KASVAMISTE LUGU</a:t>
            </a:r>
            <a:endParaRPr sz="3600" dirty="0">
              <a:latin typeface="Helvetica"/>
              <a:cs typeface="Helvetica"/>
            </a:endParaRPr>
          </a:p>
        </p:txBody>
      </p:sp>
      <p:pic>
        <p:nvPicPr>
          <p:cNvPr id="2" name="ttkk_ajatelg_80logo_f2.mp4">
            <a:hlinkClick r:id="" action="ppaction://media"/>
            <a:extLst>
              <a:ext uri="{FF2B5EF4-FFF2-40B4-BE49-F238E27FC236}">
                <a16:creationId xmlns:a16="http://schemas.microsoft.com/office/drawing/2014/main" id="{577805A7-D055-804E-9D29-EC9EC41299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2700" y="4695825"/>
            <a:ext cx="3520275" cy="19812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1ED4CC5-925E-4667-8E00-E1E9DB6EF2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2444" y="2608245"/>
            <a:ext cx="6927215" cy="2118360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15"/>
              </a:spcBef>
            </a:pPr>
            <a:r>
              <a:rPr spc="-40" dirty="0"/>
              <a:t>ÕPPIMINE </a:t>
            </a:r>
            <a:r>
              <a:rPr spc="-25" dirty="0"/>
              <a:t>JA</a:t>
            </a:r>
            <a:r>
              <a:rPr spc="-355" dirty="0"/>
              <a:t> </a:t>
            </a:r>
            <a:r>
              <a:rPr spc="-85" dirty="0"/>
              <a:t>ÕPETAMINE</a:t>
            </a:r>
          </a:p>
          <a:p>
            <a:pPr marL="823594" marR="816610" indent="1395730">
              <a:lnSpc>
                <a:spcPct val="108000"/>
              </a:lnSpc>
              <a:spcBef>
                <a:spcPts val="650"/>
              </a:spcBef>
            </a:pPr>
            <a:r>
              <a:rPr sz="3600" spc="-30" dirty="0">
                <a:solidFill>
                  <a:srgbClr val="58595B"/>
                </a:solidFill>
              </a:rPr>
              <a:t>2000 </a:t>
            </a:r>
            <a:r>
              <a:rPr sz="3600" b="0" spc="-40" dirty="0">
                <a:solidFill>
                  <a:srgbClr val="58595B"/>
                </a:solidFill>
                <a:latin typeface="Helvetica"/>
                <a:cs typeface="Helvetica"/>
              </a:rPr>
              <a:t>õppurit  </a:t>
            </a:r>
            <a:r>
              <a:rPr sz="3600" b="0" spc="-35" dirty="0">
                <a:solidFill>
                  <a:srgbClr val="58595B"/>
                </a:solidFill>
                <a:latin typeface="Helvetica"/>
                <a:cs typeface="Helvetica"/>
              </a:rPr>
              <a:t>rohkem </a:t>
            </a:r>
            <a:r>
              <a:rPr sz="3600" b="0" spc="-30" dirty="0">
                <a:solidFill>
                  <a:srgbClr val="58595B"/>
                </a:solidFill>
                <a:latin typeface="Helvetica"/>
                <a:cs typeface="Helvetica"/>
              </a:rPr>
              <a:t>kui </a:t>
            </a:r>
            <a:r>
              <a:rPr sz="3600" spc="-30" dirty="0">
                <a:solidFill>
                  <a:srgbClr val="58595B"/>
                </a:solidFill>
              </a:rPr>
              <a:t>100</a:t>
            </a:r>
            <a:r>
              <a:rPr sz="3600" spc="-229" dirty="0">
                <a:solidFill>
                  <a:srgbClr val="58595B"/>
                </a:solidFill>
              </a:rPr>
              <a:t> </a:t>
            </a:r>
            <a:r>
              <a:rPr sz="3600" b="0" spc="-40" dirty="0">
                <a:solidFill>
                  <a:srgbClr val="58595B"/>
                </a:solidFill>
                <a:latin typeface="Helvetica"/>
                <a:cs typeface="Helvetica"/>
              </a:rPr>
              <a:t>õppejõudu</a:t>
            </a:r>
            <a:endParaRPr sz="3600">
              <a:latin typeface="Helvetica"/>
              <a:cs typeface="Helvetic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03621" y="5509030"/>
            <a:ext cx="2553970" cy="158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01955">
              <a:lnSpc>
                <a:spcPct val="103299"/>
              </a:lnSpc>
            </a:pPr>
            <a:r>
              <a:rPr sz="2500" spc="-25" dirty="0">
                <a:solidFill>
                  <a:srgbClr val="58595B"/>
                </a:solidFill>
                <a:latin typeface="Helvetica"/>
                <a:cs typeface="Helvetica"/>
              </a:rPr>
              <a:t>Ulvi</a:t>
            </a:r>
            <a:r>
              <a:rPr sz="2500" spc="-145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500" spc="-25" dirty="0">
                <a:solidFill>
                  <a:srgbClr val="58595B"/>
                </a:solidFill>
                <a:latin typeface="Helvetica"/>
                <a:cs typeface="Helvetica"/>
              </a:rPr>
              <a:t>Kõrgemaa,  </a:t>
            </a:r>
            <a:r>
              <a:rPr sz="2500" spc="-65" dirty="0">
                <a:solidFill>
                  <a:srgbClr val="58595B"/>
                </a:solidFill>
                <a:latin typeface="Helvetica"/>
                <a:cs typeface="Helvetica"/>
              </a:rPr>
              <a:t>Tallinna</a:t>
            </a:r>
            <a:r>
              <a:rPr sz="2500" spc="-140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500" spc="-60" dirty="0">
                <a:solidFill>
                  <a:srgbClr val="58595B"/>
                </a:solidFill>
                <a:latin typeface="Helvetica"/>
                <a:cs typeface="Helvetica"/>
              </a:rPr>
              <a:t>Tervishoiu</a:t>
            </a:r>
            <a:endParaRPr sz="2500">
              <a:latin typeface="Helvetica"/>
              <a:cs typeface="Helvetica"/>
            </a:endParaRPr>
          </a:p>
          <a:p>
            <a:pPr marL="605155" marR="5080" indent="640080">
              <a:lnSpc>
                <a:spcPct val="103299"/>
              </a:lnSpc>
            </a:pPr>
            <a:r>
              <a:rPr sz="2500" spc="-25" dirty="0">
                <a:solidFill>
                  <a:srgbClr val="58595B"/>
                </a:solidFill>
                <a:latin typeface="Helvetica"/>
                <a:cs typeface="Helvetica"/>
              </a:rPr>
              <a:t>Kõrgkooli  </a:t>
            </a:r>
            <a:r>
              <a:rPr sz="2500" spc="-30" dirty="0">
                <a:solidFill>
                  <a:srgbClr val="58595B"/>
                </a:solidFill>
                <a:latin typeface="Helvetica"/>
                <a:cs typeface="Helvetica"/>
              </a:rPr>
              <a:t>õppeprorektor</a:t>
            </a:r>
            <a:endParaRPr sz="2500">
              <a:latin typeface="Helvetica"/>
              <a:cs typeface="Helvetic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58497" y="5053114"/>
            <a:ext cx="2057133" cy="19800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E53A541-6D80-4AD7-8927-A46A69535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3898900" y="2711996"/>
            <a:ext cx="287378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solidFill>
                  <a:srgbClr val="7D9DBC"/>
                </a:solidFill>
                <a:latin typeface="Helvetica"/>
                <a:cs typeface="Helvetica"/>
              </a:rPr>
              <a:t>ÕPPIMINE</a:t>
            </a:r>
            <a:endParaRPr sz="4400" dirty="0">
              <a:latin typeface="Helvetica"/>
              <a:cs typeface="Helvetic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12244" y="3585206"/>
            <a:ext cx="8407400" cy="87185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118870" marR="5080" indent="-1106805">
              <a:lnSpc>
                <a:spcPts val="3300"/>
              </a:lnSpc>
              <a:spcBef>
                <a:spcPts val="260"/>
              </a:spcBef>
            </a:pPr>
            <a:r>
              <a:rPr sz="2800" b="1" spc="-25" dirty="0">
                <a:solidFill>
                  <a:srgbClr val="58595B"/>
                </a:solidFill>
                <a:latin typeface="Helvetica"/>
                <a:cs typeface="Helvetica"/>
              </a:rPr>
              <a:t>Meie </a:t>
            </a:r>
            <a:r>
              <a:rPr sz="2800" b="1" spc="-30" dirty="0">
                <a:solidFill>
                  <a:srgbClr val="58595B"/>
                </a:solidFill>
                <a:latin typeface="Helvetica"/>
                <a:cs typeface="Helvetica"/>
              </a:rPr>
              <a:t>kõrgkooli </a:t>
            </a:r>
            <a:r>
              <a:rPr sz="2800" b="1" spc="-15" dirty="0">
                <a:solidFill>
                  <a:srgbClr val="58595B"/>
                </a:solidFill>
                <a:latin typeface="Helvetica"/>
                <a:cs typeface="Helvetica"/>
              </a:rPr>
              <a:t>on </a:t>
            </a:r>
            <a:r>
              <a:rPr sz="2800" b="1" spc="-25" dirty="0">
                <a:solidFill>
                  <a:srgbClr val="58595B"/>
                </a:solidFill>
                <a:latin typeface="Helvetica"/>
                <a:cs typeface="Helvetica"/>
              </a:rPr>
              <a:t>püsiv </a:t>
            </a:r>
            <a:r>
              <a:rPr sz="2800" b="1" spc="-30" dirty="0">
                <a:solidFill>
                  <a:srgbClr val="58595B"/>
                </a:solidFill>
                <a:latin typeface="Helvetica"/>
                <a:cs typeface="Helvetica"/>
              </a:rPr>
              <a:t>konkurss. </a:t>
            </a:r>
            <a:r>
              <a:rPr sz="2800" b="1" spc="-25" dirty="0">
                <a:solidFill>
                  <a:srgbClr val="58595B"/>
                </a:solidFill>
                <a:latin typeface="Helvetica"/>
                <a:cs typeface="Helvetica"/>
              </a:rPr>
              <a:t>Meile</a:t>
            </a:r>
            <a:r>
              <a:rPr sz="2800" b="1" spc="-245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800" b="1" spc="-30" dirty="0">
                <a:solidFill>
                  <a:srgbClr val="58595B"/>
                </a:solidFill>
                <a:latin typeface="Helvetica"/>
                <a:cs typeface="Helvetica"/>
              </a:rPr>
              <a:t>tahetakse  </a:t>
            </a:r>
            <a:r>
              <a:rPr sz="2800" b="1" spc="-25" dirty="0">
                <a:solidFill>
                  <a:srgbClr val="58595B"/>
                </a:solidFill>
                <a:latin typeface="Helvetica"/>
                <a:cs typeface="Helvetica"/>
              </a:rPr>
              <a:t>õppima tulla.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Õppimine </a:t>
            </a:r>
            <a:r>
              <a:rPr sz="2800" spc="-25" dirty="0">
                <a:solidFill>
                  <a:srgbClr val="58595B"/>
                </a:solidFill>
                <a:latin typeface="Helvetica"/>
                <a:cs typeface="Helvetica"/>
              </a:rPr>
              <a:t>jätkub kogu</a:t>
            </a:r>
            <a:r>
              <a:rPr sz="2800" spc="-204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elu</a:t>
            </a:r>
            <a:endParaRPr sz="2800" dirty="0">
              <a:latin typeface="Helvetica"/>
              <a:cs typeface="Helvetic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4935308"/>
            <a:ext cx="3471430" cy="20826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06000" y="4925605"/>
            <a:ext cx="3623995" cy="20943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64565" y="4912905"/>
            <a:ext cx="3327438" cy="2106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0C99E97-9F78-4980-A62A-1E7C0981C7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3787268" y="2711996"/>
            <a:ext cx="325627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85" dirty="0">
                <a:solidFill>
                  <a:srgbClr val="7D9DBC"/>
                </a:solidFill>
                <a:latin typeface="Helvetica"/>
                <a:cs typeface="Helvetica"/>
              </a:rPr>
              <a:t>ÕPETAMINE</a:t>
            </a:r>
            <a:endParaRPr sz="4400">
              <a:latin typeface="Helvetica"/>
              <a:cs typeface="Helvetic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12938" y="3520842"/>
            <a:ext cx="5404485" cy="10077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3365" marR="5080" indent="-241300">
              <a:lnSpc>
                <a:spcPct val="115100"/>
              </a:lnSpc>
              <a:spcBef>
                <a:spcPts val="100"/>
              </a:spcBef>
            </a:pP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Rakenduskõrgharidus.</a:t>
            </a:r>
            <a:r>
              <a:rPr sz="2800" spc="-125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Magistriõpe  Kutseõpe </a:t>
            </a:r>
            <a:r>
              <a:rPr sz="2800" spc="-15" dirty="0">
                <a:solidFill>
                  <a:srgbClr val="58595B"/>
                </a:solidFill>
                <a:latin typeface="Helvetica"/>
                <a:cs typeface="Helvetica"/>
              </a:rPr>
              <a:t>ja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töökohapõhine</a:t>
            </a:r>
            <a:r>
              <a:rPr sz="2800" spc="-155" dirty="0">
                <a:solidFill>
                  <a:srgbClr val="58595B"/>
                </a:solidFill>
                <a:latin typeface="Helvetica"/>
                <a:cs typeface="Helvetica"/>
              </a:rPr>
              <a:t> </a:t>
            </a:r>
            <a:r>
              <a:rPr sz="2800" spc="-30" dirty="0">
                <a:solidFill>
                  <a:srgbClr val="58595B"/>
                </a:solidFill>
                <a:latin typeface="Helvetica"/>
                <a:cs typeface="Helvetica"/>
              </a:rPr>
              <a:t>õpe</a:t>
            </a:r>
            <a:endParaRPr sz="2800" dirty="0">
              <a:latin typeface="Helvetica"/>
              <a:cs typeface="Helvetic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4965737"/>
            <a:ext cx="10683667" cy="20519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2BAE0C0-E70A-4C26-A98B-9EB21BF368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554" y="581025"/>
            <a:ext cx="1236691" cy="16751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Words>441</Words>
  <Application>Microsoft Office PowerPoint</Application>
  <PresentationFormat>Custom</PresentationFormat>
  <Paragraphs>109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55 Helvetica Roman</vt:lpstr>
      <vt:lpstr>Arial</vt:lpstr>
      <vt:lpstr>Calibri</vt:lpstr>
      <vt:lpstr>Helvetica</vt:lpstr>
      <vt:lpstr>Helvetica Neue</vt:lpstr>
      <vt:lpstr>HelveticaCE-CondObl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ERIALAD</vt:lpstr>
      <vt:lpstr>PowerPoint Presentation</vt:lpstr>
      <vt:lpstr>ÕPPIMINE JA ÕPETAMINE 2000 õppurit  rohkem kui 100 õppejõudu</vt:lpstr>
      <vt:lpstr>PowerPoint Presentation</vt:lpstr>
      <vt:lpstr>PowerPoint Presentation</vt:lpstr>
      <vt:lpstr>RAKENDUSKÕRGHARIDUS</vt:lpstr>
      <vt:lpstr>MAGISTRIÕPE</vt:lpstr>
      <vt:lpstr>KUTSEÕPE</vt:lpstr>
      <vt:lpstr>TÖÖKOHAPÕHINE ÕPE</vt:lpstr>
      <vt:lpstr>ORGANISATSIOON</vt:lpstr>
      <vt:lpstr>UUENDUSLIK ÕENDUSÕPE</vt:lpstr>
      <vt:lpstr>KESKKOND</vt:lpstr>
      <vt:lpstr>RAHVUSVAHELINE KOOSTÖÖ</vt:lpstr>
      <vt:lpstr>UURIMISTÖÖD</vt:lpstr>
      <vt:lpstr>JUHTIMINE</vt:lpstr>
      <vt:lpstr>Meil on Eesti kõrgharidusmaastikul kindel koht. Me oleme loonud uusi õpetamisvõimalusi  ja erialasid tervishoius.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Pealkiri siia</dc:title>
  <dc:creator>Svea</dc:creator>
  <cp:lastModifiedBy>Lysandra Steinberg</cp:lastModifiedBy>
  <cp:revision>17</cp:revision>
  <dcterms:created xsi:type="dcterms:W3CDTF">2020-12-03T22:28:01Z</dcterms:created>
  <dcterms:modified xsi:type="dcterms:W3CDTF">2021-11-22T11:57:44Z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2020-12-04T00:00:00Z</vt:filetime>
  </property>
  <property fmtid="{D5CDD505-2E9C-101B-9397-08002B2CF9AE}" pid="3" name="Creator">
    <vt:lpwstr>Adobe InDesign CC 2015 (Macintosh)</vt:lpwstr>
  </property>
  <property fmtid="{D5CDD505-2E9C-101B-9397-08002B2CF9AE}" pid="4" name="LastSaved">
    <vt:filetime>2020-12-03T00:00:00Z</vt:filetime>
  </property>
</Properties>
</file>