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 hasCustomPrompt="1"/>
          </p:nvPr>
        </p:nvSpPr>
        <p:spPr>
          <a:xfrm>
            <a:off x="4370915" y="2130425"/>
            <a:ext cx="4163484" cy="1470025"/>
          </a:xfrm>
        </p:spPr>
        <p:txBody>
          <a:bodyPr/>
          <a:lstStyle>
            <a:lvl1pPr algn="ctr">
              <a:defRPr>
                <a:solidFill>
                  <a:srgbClr val="5283BE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370914" y="3886200"/>
            <a:ext cx="4163485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Klõpsake laadi muutmiseks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" y="1143000"/>
            <a:ext cx="4026406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533400"/>
            <a:ext cx="3889712" cy="5334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3" y="5029200"/>
            <a:ext cx="1898849" cy="1085717"/>
          </a:xfrm>
          <a:prstGeom prst="rect">
            <a:avLst/>
          </a:prstGeom>
        </p:spPr>
      </p:pic>
      <p:sp>
        <p:nvSpPr>
          <p:cNvPr id="10" name="Ristkülik 9"/>
          <p:cNvSpPr/>
          <p:nvPr userDrawn="1"/>
        </p:nvSpPr>
        <p:spPr>
          <a:xfrm>
            <a:off x="8735070" y="0"/>
            <a:ext cx="408930" cy="6858000"/>
          </a:xfrm>
          <a:prstGeom prst="rect">
            <a:avLst/>
          </a:prstGeom>
          <a:solidFill>
            <a:srgbClr val="528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55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l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 smtClean="0"/>
              <a:t>Muutke tiitli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E2E9-B45E-40F7-8EE4-B31100824D4D}" type="datetimeFigureOut">
              <a:rPr lang="et-EE" smtClean="0"/>
              <a:t>31.03.2017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74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283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283BE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t-EE" dirty="0">
              <a:solidFill>
                <a:srgbClr val="5283BE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9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65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Ekraaniseanss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</vt:i4>
      </vt:variant>
    </vt:vector>
  </HeadingPairs>
  <TitlesOfParts>
    <vt:vector size="3" baseType="lpstr">
      <vt:lpstr>Tarkvarakomplekti Office kujundus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kairi</dc:creator>
  <cp:lastModifiedBy>Andra</cp:lastModifiedBy>
  <cp:revision>20</cp:revision>
  <dcterms:created xsi:type="dcterms:W3CDTF">2017-01-19T09:24:17Z</dcterms:created>
  <dcterms:modified xsi:type="dcterms:W3CDTF">2017-03-31T10:33:20Z</dcterms:modified>
</cp:coreProperties>
</file>