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1" t="1" r="6108" b="-248"/>
          <a:stretch/>
        </p:blipFill>
        <p:spPr>
          <a:xfrm>
            <a:off x="0" y="-11575"/>
            <a:ext cx="9144000" cy="68985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924" y="1585404"/>
            <a:ext cx="3588151" cy="370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9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0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637904" y="5190034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9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4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4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3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7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5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2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406" y="5963100"/>
            <a:ext cx="2304508" cy="75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50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3C81-9924-40B7-A0EB-B60FFE0CD399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AA10-BE51-421A-9DAA-709A4878F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8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19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43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7E9DBC"/>
      </a:dk1>
      <a:lt1>
        <a:srgbClr val="FFFFFF"/>
      </a:lt1>
      <a:dk2>
        <a:srgbClr val="FFFFFF"/>
      </a:dk2>
      <a:lt2>
        <a:srgbClr val="3F3F3F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Office PowerPoint</Application>
  <PresentationFormat>Ekraaniseanss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6" baseType="lpstr">
      <vt:lpstr>Arial</vt:lpstr>
      <vt:lpstr>Franklin Gothic Book</vt:lpstr>
      <vt:lpstr>Franklin Gothic Medium</vt:lpstr>
      <vt:lpstr>Office Theme</vt:lpstr>
      <vt:lpstr>PowerPointi esitlus</vt:lpstr>
      <vt:lpstr>PowerPointi esitlus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kasutaja</dc:creator>
  <cp:lastModifiedBy>Svea</cp:lastModifiedBy>
  <cp:revision>15</cp:revision>
  <dcterms:created xsi:type="dcterms:W3CDTF">2020-11-20T12:45:13Z</dcterms:created>
  <dcterms:modified xsi:type="dcterms:W3CDTF">2020-11-20T14:38:45Z</dcterms:modified>
</cp:coreProperties>
</file>