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74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1C61D-B5F8-41FA-86E2-DA4C9E1D7C6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0D2BA6-D6B3-4E1B-8201-AA0AF28C41A6}">
      <dgm:prSet phldrT="[Text]"/>
      <dgm:spPr/>
      <dgm:t>
        <a:bodyPr/>
        <a:lstStyle/>
        <a:p>
          <a:r>
            <a:rPr lang="en-US" dirty="0" err="1"/>
            <a:t>Dokumendid</a:t>
          </a:r>
          <a:r>
            <a:rPr lang="en-US" dirty="0"/>
            <a:t> on </a:t>
          </a:r>
          <a:r>
            <a:rPr lang="en-US" dirty="0" err="1"/>
            <a:t>korras</a:t>
          </a:r>
          <a:r>
            <a:rPr lang="en-US" dirty="0"/>
            <a:t> ja </a:t>
          </a:r>
          <a:r>
            <a:rPr lang="en-US" dirty="0" err="1"/>
            <a:t>lähen</a:t>
          </a:r>
          <a:r>
            <a:rPr lang="en-US" dirty="0"/>
            <a:t> </a:t>
          </a:r>
          <a:r>
            <a:rPr lang="en-US" dirty="0" err="1"/>
            <a:t>välismaale</a:t>
          </a:r>
          <a:r>
            <a:rPr lang="en-US" dirty="0"/>
            <a:t> </a:t>
          </a:r>
          <a:r>
            <a:rPr lang="en-US" dirty="0" err="1"/>
            <a:t>õppima</a:t>
          </a:r>
          <a:endParaRPr lang="en-US" dirty="0"/>
        </a:p>
      </dgm:t>
    </dgm:pt>
    <dgm:pt modelId="{FCA0F12A-E2B1-452D-96D1-6E9286E01378}" type="parTrans" cxnId="{C5CCB704-37D5-4793-9D06-01A18E89D74B}">
      <dgm:prSet/>
      <dgm:spPr/>
      <dgm:t>
        <a:bodyPr/>
        <a:lstStyle/>
        <a:p>
          <a:endParaRPr lang="en-US"/>
        </a:p>
      </dgm:t>
    </dgm:pt>
    <dgm:pt modelId="{69A08F8D-2768-40A7-BACB-7E69226906AA}" type="sibTrans" cxnId="{C5CCB704-37D5-4793-9D06-01A18E89D74B}">
      <dgm:prSet/>
      <dgm:spPr/>
      <dgm:t>
        <a:bodyPr/>
        <a:lstStyle/>
        <a:p>
          <a:endParaRPr lang="en-US"/>
        </a:p>
      </dgm:t>
    </dgm:pt>
    <dgm:pt modelId="{F71E56E7-E6BF-4119-A090-6559CC4ACF74}">
      <dgm:prSet phldrT="[Text]"/>
      <dgm:spPr/>
      <dgm:t>
        <a:bodyPr/>
        <a:lstStyle/>
        <a:p>
          <a:r>
            <a:rPr lang="en-US" dirty="0" err="1"/>
            <a:t>Õpin</a:t>
          </a:r>
          <a:r>
            <a:rPr lang="en-US" dirty="0"/>
            <a:t> </a:t>
          </a:r>
          <a:r>
            <a:rPr lang="en-US" dirty="0" err="1"/>
            <a:t>välismaal</a:t>
          </a:r>
          <a:endParaRPr lang="en-US" dirty="0"/>
        </a:p>
      </dgm:t>
    </dgm:pt>
    <dgm:pt modelId="{3E298C06-3065-402C-A3B9-5E8BE7F09836}" type="parTrans" cxnId="{41E52D35-65FF-4842-80E7-9838D8450E5C}">
      <dgm:prSet/>
      <dgm:spPr/>
      <dgm:t>
        <a:bodyPr/>
        <a:lstStyle/>
        <a:p>
          <a:endParaRPr lang="en-US"/>
        </a:p>
      </dgm:t>
    </dgm:pt>
    <dgm:pt modelId="{E65BDC76-BD89-4AAC-86D4-AE77553F0F41}" type="sibTrans" cxnId="{41E52D35-65FF-4842-80E7-9838D8450E5C}">
      <dgm:prSet/>
      <dgm:spPr/>
      <dgm:t>
        <a:bodyPr/>
        <a:lstStyle/>
        <a:p>
          <a:endParaRPr lang="en-US"/>
        </a:p>
      </dgm:t>
    </dgm:pt>
    <dgm:pt modelId="{E55029BE-A345-4FCD-87A2-BAF2F960C785}">
      <dgm:prSet phldrT="[Text]"/>
      <dgm:spPr/>
      <dgm:t>
        <a:bodyPr/>
        <a:lstStyle/>
        <a:p>
          <a:r>
            <a:rPr lang="en-US" dirty="0" err="1"/>
            <a:t>Kui</a:t>
          </a:r>
          <a:r>
            <a:rPr lang="en-US" dirty="0"/>
            <a:t> </a:t>
          </a:r>
          <a:r>
            <a:rPr lang="en-US" dirty="0" err="1"/>
            <a:t>õpingud</a:t>
          </a:r>
          <a:r>
            <a:rPr lang="en-US" dirty="0"/>
            <a:t> on </a:t>
          </a:r>
          <a:r>
            <a:rPr lang="en-US" dirty="0" err="1"/>
            <a:t>lõppenud</a:t>
          </a:r>
          <a:r>
            <a:rPr lang="en-US" dirty="0"/>
            <a:t>, </a:t>
          </a:r>
          <a:r>
            <a:rPr lang="en-US" dirty="0" err="1"/>
            <a:t>küsin</a:t>
          </a:r>
          <a:r>
            <a:rPr lang="en-US" dirty="0"/>
            <a:t> </a:t>
          </a:r>
          <a:r>
            <a:rPr lang="en-US" dirty="0" err="1"/>
            <a:t>väliskõrgkoolist</a:t>
          </a:r>
          <a:r>
            <a:rPr lang="et-EE" dirty="0"/>
            <a:t>/välismaa asutusest</a:t>
          </a:r>
          <a:r>
            <a:rPr lang="en-US" dirty="0"/>
            <a:t> </a:t>
          </a:r>
          <a:r>
            <a:rPr lang="en-US" dirty="0" err="1"/>
            <a:t>tõendi</a:t>
          </a:r>
          <a:r>
            <a:rPr lang="en-US" dirty="0"/>
            <a:t> </a:t>
          </a:r>
          <a:r>
            <a:rPr lang="en-US" dirty="0" err="1"/>
            <a:t>õpingute</a:t>
          </a:r>
          <a:r>
            <a:rPr lang="en-US" dirty="0"/>
            <a:t> </a:t>
          </a:r>
          <a:r>
            <a:rPr lang="en-US" dirty="0" err="1"/>
            <a:t>läbimise</a:t>
          </a:r>
          <a:r>
            <a:rPr lang="en-US" dirty="0"/>
            <a:t> </a:t>
          </a:r>
          <a:r>
            <a:rPr lang="en-US" dirty="0" err="1"/>
            <a:t>kohta</a:t>
          </a:r>
          <a:endParaRPr lang="en-US" dirty="0"/>
        </a:p>
      </dgm:t>
    </dgm:pt>
    <dgm:pt modelId="{5AA983E6-CB95-47B0-96F2-700528C8A8AA}" type="parTrans" cxnId="{8068AF50-F109-45B1-AA51-D5AE18965F89}">
      <dgm:prSet/>
      <dgm:spPr/>
      <dgm:t>
        <a:bodyPr/>
        <a:lstStyle/>
        <a:p>
          <a:endParaRPr lang="en-US"/>
        </a:p>
      </dgm:t>
    </dgm:pt>
    <dgm:pt modelId="{C88E7EED-EB6E-40E3-AC42-3A57D63DC119}" type="sibTrans" cxnId="{8068AF50-F109-45B1-AA51-D5AE18965F89}">
      <dgm:prSet/>
      <dgm:spPr/>
      <dgm:t>
        <a:bodyPr/>
        <a:lstStyle/>
        <a:p>
          <a:endParaRPr lang="en-US"/>
        </a:p>
      </dgm:t>
    </dgm:pt>
    <dgm:pt modelId="{E008A762-0B5B-4495-8EED-1E4BC2E066C0}">
      <dgm:prSet phldrT="[Text]"/>
      <dgm:spPr/>
      <dgm:t>
        <a:bodyPr/>
        <a:lstStyle/>
        <a:p>
          <a:r>
            <a:rPr lang="en-US" dirty="0"/>
            <a:t>Kannan </a:t>
          </a:r>
          <a:r>
            <a:rPr lang="en-US" dirty="0" err="1"/>
            <a:t>sooritused</a:t>
          </a:r>
          <a:r>
            <a:rPr lang="en-US" dirty="0"/>
            <a:t> </a:t>
          </a:r>
          <a:r>
            <a:rPr lang="en-US" dirty="0" err="1"/>
            <a:t>ÕISi</a:t>
          </a:r>
          <a:endParaRPr lang="en-US" dirty="0"/>
        </a:p>
      </dgm:t>
    </dgm:pt>
    <dgm:pt modelId="{48D04B98-72AC-40A4-8FB7-9480484CBEDE}" type="parTrans" cxnId="{B6E645B7-9B7D-4340-8685-1887AA4D8657}">
      <dgm:prSet/>
      <dgm:spPr/>
      <dgm:t>
        <a:bodyPr/>
        <a:lstStyle/>
        <a:p>
          <a:endParaRPr lang="en-US"/>
        </a:p>
      </dgm:t>
    </dgm:pt>
    <dgm:pt modelId="{E9A4D587-CBAB-42FB-8A27-CC66DB0AA909}" type="sibTrans" cxnId="{B6E645B7-9B7D-4340-8685-1887AA4D8657}">
      <dgm:prSet/>
      <dgm:spPr/>
      <dgm:t>
        <a:bodyPr/>
        <a:lstStyle/>
        <a:p>
          <a:endParaRPr lang="en-US"/>
        </a:p>
      </dgm:t>
    </dgm:pt>
    <dgm:pt modelId="{013D55A5-29BA-49A2-AE0B-190DACE417B3}">
      <dgm:prSet phldrT="[Text]"/>
      <dgm:spPr/>
      <dgm:t>
        <a:bodyPr/>
        <a:lstStyle/>
        <a:p>
          <a:r>
            <a:rPr lang="en-US" dirty="0" err="1"/>
            <a:t>Õppesoorituste</a:t>
          </a:r>
          <a:r>
            <a:rPr lang="en-US" dirty="0"/>
            <a:t> </a:t>
          </a:r>
          <a:r>
            <a:rPr lang="en-US" dirty="0" err="1"/>
            <a:t>ülevaatamine</a:t>
          </a:r>
          <a:r>
            <a:rPr lang="en-US" dirty="0"/>
            <a:t> </a:t>
          </a:r>
          <a:r>
            <a:rPr lang="en-US" dirty="0" err="1"/>
            <a:t>komisjoni</a:t>
          </a:r>
          <a:r>
            <a:rPr lang="en-US" dirty="0"/>
            <a:t> </a:t>
          </a:r>
          <a:r>
            <a:rPr lang="en-US" dirty="0" err="1"/>
            <a:t>poolt</a:t>
          </a:r>
          <a:endParaRPr lang="en-US" dirty="0"/>
        </a:p>
      </dgm:t>
    </dgm:pt>
    <dgm:pt modelId="{E450FA95-90F7-4C24-896A-54CBEA428D47}" type="parTrans" cxnId="{5605E5D3-CFDD-4BEA-A079-D6DFEABE3E6C}">
      <dgm:prSet/>
      <dgm:spPr/>
      <dgm:t>
        <a:bodyPr/>
        <a:lstStyle/>
        <a:p>
          <a:endParaRPr lang="en-US"/>
        </a:p>
      </dgm:t>
    </dgm:pt>
    <dgm:pt modelId="{F6878DC8-EB18-4141-BE3F-2069738B88D9}" type="sibTrans" cxnId="{5605E5D3-CFDD-4BEA-A079-D6DFEABE3E6C}">
      <dgm:prSet/>
      <dgm:spPr/>
      <dgm:t>
        <a:bodyPr/>
        <a:lstStyle/>
        <a:p>
          <a:endParaRPr lang="en-US"/>
        </a:p>
      </dgm:t>
    </dgm:pt>
    <dgm:pt modelId="{82E659A9-5E99-4DF0-809F-3EE77FD2DC6C}" type="pres">
      <dgm:prSet presAssocID="{CA31C61D-B5F8-41FA-86E2-DA4C9E1D7C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0616E8CD-7EDC-4623-AAA5-1A71EED260E7}" type="pres">
      <dgm:prSet presAssocID="{5D0D2BA6-D6B3-4E1B-8201-AA0AF28C41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9E4F375-BE42-4ED3-B47B-A0EE15C3527A}" type="pres">
      <dgm:prSet presAssocID="{69A08F8D-2768-40A7-BACB-7E69226906AA}" presName="sibTrans" presStyleLbl="sibTrans2D1" presStyleIdx="0" presStyleCnt="4"/>
      <dgm:spPr/>
      <dgm:t>
        <a:bodyPr/>
        <a:lstStyle/>
        <a:p>
          <a:endParaRPr lang="et-EE"/>
        </a:p>
      </dgm:t>
    </dgm:pt>
    <dgm:pt modelId="{9015DF81-AC75-42FE-AF65-72AEC0326FC9}" type="pres">
      <dgm:prSet presAssocID="{69A08F8D-2768-40A7-BACB-7E69226906AA}" presName="connectorText" presStyleLbl="sibTrans2D1" presStyleIdx="0" presStyleCnt="4"/>
      <dgm:spPr/>
      <dgm:t>
        <a:bodyPr/>
        <a:lstStyle/>
        <a:p>
          <a:endParaRPr lang="et-EE"/>
        </a:p>
      </dgm:t>
    </dgm:pt>
    <dgm:pt modelId="{37F97577-2E2B-4F00-B697-9051D2021FFC}" type="pres">
      <dgm:prSet presAssocID="{F71E56E7-E6BF-4119-A090-6559CC4ACF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A613F1E-9FC1-4F7C-A926-7C98B00F11E2}" type="pres">
      <dgm:prSet presAssocID="{E65BDC76-BD89-4AAC-86D4-AE77553F0F41}" presName="sibTrans" presStyleLbl="sibTrans2D1" presStyleIdx="1" presStyleCnt="4"/>
      <dgm:spPr/>
      <dgm:t>
        <a:bodyPr/>
        <a:lstStyle/>
        <a:p>
          <a:endParaRPr lang="et-EE"/>
        </a:p>
      </dgm:t>
    </dgm:pt>
    <dgm:pt modelId="{7F00E052-BBD1-4F4B-9922-B3E39253CB64}" type="pres">
      <dgm:prSet presAssocID="{E65BDC76-BD89-4AAC-86D4-AE77553F0F41}" presName="connectorText" presStyleLbl="sibTrans2D1" presStyleIdx="1" presStyleCnt="4"/>
      <dgm:spPr/>
      <dgm:t>
        <a:bodyPr/>
        <a:lstStyle/>
        <a:p>
          <a:endParaRPr lang="et-EE"/>
        </a:p>
      </dgm:t>
    </dgm:pt>
    <dgm:pt modelId="{F967793F-2308-48FB-98A1-1199C2CA8F24}" type="pres">
      <dgm:prSet presAssocID="{E55029BE-A345-4FCD-87A2-BAF2F960C7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F29F72A-15CE-4C91-9BD0-175DBCA7CA56}" type="pres">
      <dgm:prSet presAssocID="{C88E7EED-EB6E-40E3-AC42-3A57D63DC119}" presName="sibTrans" presStyleLbl="sibTrans2D1" presStyleIdx="2" presStyleCnt="4"/>
      <dgm:spPr/>
      <dgm:t>
        <a:bodyPr/>
        <a:lstStyle/>
        <a:p>
          <a:endParaRPr lang="et-EE"/>
        </a:p>
      </dgm:t>
    </dgm:pt>
    <dgm:pt modelId="{738513A7-62EF-4D0A-BCC9-33F6E6D241E5}" type="pres">
      <dgm:prSet presAssocID="{C88E7EED-EB6E-40E3-AC42-3A57D63DC119}" presName="connectorText" presStyleLbl="sibTrans2D1" presStyleIdx="2" presStyleCnt="4"/>
      <dgm:spPr/>
      <dgm:t>
        <a:bodyPr/>
        <a:lstStyle/>
        <a:p>
          <a:endParaRPr lang="et-EE"/>
        </a:p>
      </dgm:t>
    </dgm:pt>
    <dgm:pt modelId="{F78FDA44-1408-4BB1-A4A7-F1B92DD9F1F9}" type="pres">
      <dgm:prSet presAssocID="{E008A762-0B5B-4495-8EED-1E4BC2E066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2B14823-6AAC-467A-A15A-C379F1B82C10}" type="pres">
      <dgm:prSet presAssocID="{E9A4D587-CBAB-42FB-8A27-CC66DB0AA909}" presName="sibTrans" presStyleLbl="sibTrans2D1" presStyleIdx="3" presStyleCnt="4"/>
      <dgm:spPr/>
      <dgm:t>
        <a:bodyPr/>
        <a:lstStyle/>
        <a:p>
          <a:endParaRPr lang="et-EE"/>
        </a:p>
      </dgm:t>
    </dgm:pt>
    <dgm:pt modelId="{273981C2-4BC5-45BD-BB4D-C21130ECB353}" type="pres">
      <dgm:prSet presAssocID="{E9A4D587-CBAB-42FB-8A27-CC66DB0AA909}" presName="connectorText" presStyleLbl="sibTrans2D1" presStyleIdx="3" presStyleCnt="4"/>
      <dgm:spPr/>
      <dgm:t>
        <a:bodyPr/>
        <a:lstStyle/>
        <a:p>
          <a:endParaRPr lang="et-EE"/>
        </a:p>
      </dgm:t>
    </dgm:pt>
    <dgm:pt modelId="{4366B5D8-9550-4144-86BC-CD90A9CA21C0}" type="pres">
      <dgm:prSet presAssocID="{013D55A5-29BA-49A2-AE0B-190DACE417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71E00A8E-C935-403D-AABF-E2E959275F1E}" type="presOf" srcId="{5D0D2BA6-D6B3-4E1B-8201-AA0AF28C41A6}" destId="{0616E8CD-7EDC-4623-AAA5-1A71EED260E7}" srcOrd="0" destOrd="0" presId="urn:microsoft.com/office/officeart/2005/8/layout/process5"/>
    <dgm:cxn modelId="{F9C52F2F-E7FA-433C-AFB5-DE8810525ADF}" type="presOf" srcId="{E55029BE-A345-4FCD-87A2-BAF2F960C785}" destId="{F967793F-2308-48FB-98A1-1199C2CA8F24}" srcOrd="0" destOrd="0" presId="urn:microsoft.com/office/officeart/2005/8/layout/process5"/>
    <dgm:cxn modelId="{C5CCB704-37D5-4793-9D06-01A18E89D74B}" srcId="{CA31C61D-B5F8-41FA-86E2-DA4C9E1D7C6C}" destId="{5D0D2BA6-D6B3-4E1B-8201-AA0AF28C41A6}" srcOrd="0" destOrd="0" parTransId="{FCA0F12A-E2B1-452D-96D1-6E9286E01378}" sibTransId="{69A08F8D-2768-40A7-BACB-7E69226906AA}"/>
    <dgm:cxn modelId="{8068AF50-F109-45B1-AA51-D5AE18965F89}" srcId="{CA31C61D-B5F8-41FA-86E2-DA4C9E1D7C6C}" destId="{E55029BE-A345-4FCD-87A2-BAF2F960C785}" srcOrd="2" destOrd="0" parTransId="{5AA983E6-CB95-47B0-96F2-700528C8A8AA}" sibTransId="{C88E7EED-EB6E-40E3-AC42-3A57D63DC119}"/>
    <dgm:cxn modelId="{E29B73E6-6DE3-49E1-8337-070238390EAE}" type="presOf" srcId="{C88E7EED-EB6E-40E3-AC42-3A57D63DC119}" destId="{BF29F72A-15CE-4C91-9BD0-175DBCA7CA56}" srcOrd="0" destOrd="0" presId="urn:microsoft.com/office/officeart/2005/8/layout/process5"/>
    <dgm:cxn modelId="{39358D3B-7610-410A-976C-A6A7530231CD}" type="presOf" srcId="{CA31C61D-B5F8-41FA-86E2-DA4C9E1D7C6C}" destId="{82E659A9-5E99-4DF0-809F-3EE77FD2DC6C}" srcOrd="0" destOrd="0" presId="urn:microsoft.com/office/officeart/2005/8/layout/process5"/>
    <dgm:cxn modelId="{98A279CF-70AF-4FF3-AD88-B6A3D75E433D}" type="presOf" srcId="{69A08F8D-2768-40A7-BACB-7E69226906AA}" destId="{9015DF81-AC75-42FE-AF65-72AEC0326FC9}" srcOrd="1" destOrd="0" presId="urn:microsoft.com/office/officeart/2005/8/layout/process5"/>
    <dgm:cxn modelId="{41E52D35-65FF-4842-80E7-9838D8450E5C}" srcId="{CA31C61D-B5F8-41FA-86E2-DA4C9E1D7C6C}" destId="{F71E56E7-E6BF-4119-A090-6559CC4ACF74}" srcOrd="1" destOrd="0" parTransId="{3E298C06-3065-402C-A3B9-5E8BE7F09836}" sibTransId="{E65BDC76-BD89-4AAC-86D4-AE77553F0F41}"/>
    <dgm:cxn modelId="{C417105E-A426-40E1-8840-BE87B120885F}" type="presOf" srcId="{013D55A5-29BA-49A2-AE0B-190DACE417B3}" destId="{4366B5D8-9550-4144-86BC-CD90A9CA21C0}" srcOrd="0" destOrd="0" presId="urn:microsoft.com/office/officeart/2005/8/layout/process5"/>
    <dgm:cxn modelId="{9FA36D59-260E-4075-B7DA-40B9D01325F5}" type="presOf" srcId="{69A08F8D-2768-40A7-BACB-7E69226906AA}" destId="{A9E4F375-BE42-4ED3-B47B-A0EE15C3527A}" srcOrd="0" destOrd="0" presId="urn:microsoft.com/office/officeart/2005/8/layout/process5"/>
    <dgm:cxn modelId="{1850947D-7EEA-4BE4-AA45-827EBB36F24F}" type="presOf" srcId="{E65BDC76-BD89-4AAC-86D4-AE77553F0F41}" destId="{7F00E052-BBD1-4F4B-9922-B3E39253CB64}" srcOrd="1" destOrd="0" presId="urn:microsoft.com/office/officeart/2005/8/layout/process5"/>
    <dgm:cxn modelId="{A4A06B99-C879-4791-AD36-CEB91C6DFC81}" type="presOf" srcId="{E008A762-0B5B-4495-8EED-1E4BC2E066C0}" destId="{F78FDA44-1408-4BB1-A4A7-F1B92DD9F1F9}" srcOrd="0" destOrd="0" presId="urn:microsoft.com/office/officeart/2005/8/layout/process5"/>
    <dgm:cxn modelId="{F17858D7-EE02-4AEC-A05E-749074C45430}" type="presOf" srcId="{F71E56E7-E6BF-4119-A090-6559CC4ACF74}" destId="{37F97577-2E2B-4F00-B697-9051D2021FFC}" srcOrd="0" destOrd="0" presId="urn:microsoft.com/office/officeart/2005/8/layout/process5"/>
    <dgm:cxn modelId="{AFCE1E70-764C-429F-851F-1CE2AC9AA527}" type="presOf" srcId="{E65BDC76-BD89-4AAC-86D4-AE77553F0F41}" destId="{BA613F1E-9FC1-4F7C-A926-7C98B00F11E2}" srcOrd="0" destOrd="0" presId="urn:microsoft.com/office/officeart/2005/8/layout/process5"/>
    <dgm:cxn modelId="{5605E5D3-CFDD-4BEA-A079-D6DFEABE3E6C}" srcId="{CA31C61D-B5F8-41FA-86E2-DA4C9E1D7C6C}" destId="{013D55A5-29BA-49A2-AE0B-190DACE417B3}" srcOrd="4" destOrd="0" parTransId="{E450FA95-90F7-4C24-896A-54CBEA428D47}" sibTransId="{F6878DC8-EB18-4141-BE3F-2069738B88D9}"/>
    <dgm:cxn modelId="{EE2CA681-6DF7-45EB-B458-9BC33FCC3D17}" type="presOf" srcId="{E9A4D587-CBAB-42FB-8A27-CC66DB0AA909}" destId="{C2B14823-6AAC-467A-A15A-C379F1B82C10}" srcOrd="0" destOrd="0" presId="urn:microsoft.com/office/officeart/2005/8/layout/process5"/>
    <dgm:cxn modelId="{13A88C42-EDB6-400E-B48F-26967BF2B137}" type="presOf" srcId="{E9A4D587-CBAB-42FB-8A27-CC66DB0AA909}" destId="{273981C2-4BC5-45BD-BB4D-C21130ECB353}" srcOrd="1" destOrd="0" presId="urn:microsoft.com/office/officeart/2005/8/layout/process5"/>
    <dgm:cxn modelId="{B6E645B7-9B7D-4340-8685-1887AA4D8657}" srcId="{CA31C61D-B5F8-41FA-86E2-DA4C9E1D7C6C}" destId="{E008A762-0B5B-4495-8EED-1E4BC2E066C0}" srcOrd="3" destOrd="0" parTransId="{48D04B98-72AC-40A4-8FB7-9480484CBEDE}" sibTransId="{E9A4D587-CBAB-42FB-8A27-CC66DB0AA909}"/>
    <dgm:cxn modelId="{56A02C93-8EDB-49B6-9305-1A19416FCEA8}" type="presOf" srcId="{C88E7EED-EB6E-40E3-AC42-3A57D63DC119}" destId="{738513A7-62EF-4D0A-BCC9-33F6E6D241E5}" srcOrd="1" destOrd="0" presId="urn:microsoft.com/office/officeart/2005/8/layout/process5"/>
    <dgm:cxn modelId="{0627FE14-ECA8-43F5-A249-501C76C5E0FF}" type="presParOf" srcId="{82E659A9-5E99-4DF0-809F-3EE77FD2DC6C}" destId="{0616E8CD-7EDC-4623-AAA5-1A71EED260E7}" srcOrd="0" destOrd="0" presId="urn:microsoft.com/office/officeart/2005/8/layout/process5"/>
    <dgm:cxn modelId="{066DF55D-C6CF-4D5B-B452-7F59DF1CAE9A}" type="presParOf" srcId="{82E659A9-5E99-4DF0-809F-3EE77FD2DC6C}" destId="{A9E4F375-BE42-4ED3-B47B-A0EE15C3527A}" srcOrd="1" destOrd="0" presId="urn:microsoft.com/office/officeart/2005/8/layout/process5"/>
    <dgm:cxn modelId="{E283BAFD-AEA7-4552-8394-B81829B5FD0C}" type="presParOf" srcId="{A9E4F375-BE42-4ED3-B47B-A0EE15C3527A}" destId="{9015DF81-AC75-42FE-AF65-72AEC0326FC9}" srcOrd="0" destOrd="0" presId="urn:microsoft.com/office/officeart/2005/8/layout/process5"/>
    <dgm:cxn modelId="{37F32850-00D6-4B64-8033-3922A0D82468}" type="presParOf" srcId="{82E659A9-5E99-4DF0-809F-3EE77FD2DC6C}" destId="{37F97577-2E2B-4F00-B697-9051D2021FFC}" srcOrd="2" destOrd="0" presId="urn:microsoft.com/office/officeart/2005/8/layout/process5"/>
    <dgm:cxn modelId="{F8CA1103-F80F-4FE9-91AE-58C0C0526DEF}" type="presParOf" srcId="{82E659A9-5E99-4DF0-809F-3EE77FD2DC6C}" destId="{BA613F1E-9FC1-4F7C-A926-7C98B00F11E2}" srcOrd="3" destOrd="0" presId="urn:microsoft.com/office/officeart/2005/8/layout/process5"/>
    <dgm:cxn modelId="{F4144C4D-4855-4451-A053-A4E0826AE5BF}" type="presParOf" srcId="{BA613F1E-9FC1-4F7C-A926-7C98B00F11E2}" destId="{7F00E052-BBD1-4F4B-9922-B3E39253CB64}" srcOrd="0" destOrd="0" presId="urn:microsoft.com/office/officeart/2005/8/layout/process5"/>
    <dgm:cxn modelId="{3B7F672C-CA0E-49B5-A10F-011937CE5AD3}" type="presParOf" srcId="{82E659A9-5E99-4DF0-809F-3EE77FD2DC6C}" destId="{F967793F-2308-48FB-98A1-1199C2CA8F24}" srcOrd="4" destOrd="0" presId="urn:microsoft.com/office/officeart/2005/8/layout/process5"/>
    <dgm:cxn modelId="{9F6A151B-7E21-4B84-BF04-17D5C7593FD2}" type="presParOf" srcId="{82E659A9-5E99-4DF0-809F-3EE77FD2DC6C}" destId="{BF29F72A-15CE-4C91-9BD0-175DBCA7CA56}" srcOrd="5" destOrd="0" presId="urn:microsoft.com/office/officeart/2005/8/layout/process5"/>
    <dgm:cxn modelId="{2B797DB7-54EA-4C6A-B1B2-0E82B7E79550}" type="presParOf" srcId="{BF29F72A-15CE-4C91-9BD0-175DBCA7CA56}" destId="{738513A7-62EF-4D0A-BCC9-33F6E6D241E5}" srcOrd="0" destOrd="0" presId="urn:microsoft.com/office/officeart/2005/8/layout/process5"/>
    <dgm:cxn modelId="{7091B3E5-9167-4E3A-AB41-3E1E75D193C4}" type="presParOf" srcId="{82E659A9-5E99-4DF0-809F-3EE77FD2DC6C}" destId="{F78FDA44-1408-4BB1-A4A7-F1B92DD9F1F9}" srcOrd="6" destOrd="0" presId="urn:microsoft.com/office/officeart/2005/8/layout/process5"/>
    <dgm:cxn modelId="{BE333E27-A309-4618-9495-AF094A99EA23}" type="presParOf" srcId="{82E659A9-5E99-4DF0-809F-3EE77FD2DC6C}" destId="{C2B14823-6AAC-467A-A15A-C379F1B82C10}" srcOrd="7" destOrd="0" presId="urn:microsoft.com/office/officeart/2005/8/layout/process5"/>
    <dgm:cxn modelId="{1DD11E05-06BD-4692-B597-41D772E184C5}" type="presParOf" srcId="{C2B14823-6AAC-467A-A15A-C379F1B82C10}" destId="{273981C2-4BC5-45BD-BB4D-C21130ECB353}" srcOrd="0" destOrd="0" presId="urn:microsoft.com/office/officeart/2005/8/layout/process5"/>
    <dgm:cxn modelId="{DDC42BB3-67A6-46EA-9C14-1731B168FA9C}" type="presParOf" srcId="{82E659A9-5E99-4DF0-809F-3EE77FD2DC6C}" destId="{4366B5D8-9550-4144-86BC-CD90A9CA21C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6E8CD-7EDC-4623-AAA5-1A71EED260E7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Dokumendid</a:t>
          </a:r>
          <a:r>
            <a:rPr lang="en-US" sz="1500" kern="1200" dirty="0"/>
            <a:t> on </a:t>
          </a:r>
          <a:r>
            <a:rPr lang="en-US" sz="1500" kern="1200" dirty="0" err="1"/>
            <a:t>korras</a:t>
          </a:r>
          <a:r>
            <a:rPr lang="en-US" sz="1500" kern="1200" dirty="0"/>
            <a:t> ja </a:t>
          </a:r>
          <a:r>
            <a:rPr lang="en-US" sz="1500" kern="1200" dirty="0" err="1"/>
            <a:t>lähen</a:t>
          </a:r>
          <a:r>
            <a:rPr lang="en-US" sz="1500" kern="1200" dirty="0"/>
            <a:t> </a:t>
          </a:r>
          <a:r>
            <a:rPr lang="en-US" sz="1500" kern="1200" dirty="0" err="1"/>
            <a:t>välismaale</a:t>
          </a:r>
          <a:r>
            <a:rPr lang="en-US" sz="1500" kern="1200" dirty="0"/>
            <a:t> </a:t>
          </a:r>
          <a:r>
            <a:rPr lang="en-US" sz="1500" kern="1200" dirty="0" err="1"/>
            <a:t>õppima</a:t>
          </a:r>
          <a:endParaRPr lang="en-US" sz="1500" kern="1200" dirty="0"/>
        </a:p>
      </dsp:txBody>
      <dsp:txXfrm>
        <a:off x="45225" y="571471"/>
        <a:ext cx="2085893" cy="1221142"/>
      </dsp:txXfrm>
    </dsp:sp>
    <dsp:sp modelId="{A9E4F375-BE42-4ED3-B47B-A0EE15C3527A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359355" y="1021199"/>
        <a:ext cx="320822" cy="321687"/>
      </dsp:txXfrm>
    </dsp:sp>
    <dsp:sp modelId="{37F97577-2E2B-4F00-B697-9051D2021FFC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Õpin</a:t>
          </a:r>
          <a:r>
            <a:rPr lang="en-US" sz="1500" kern="1200" dirty="0"/>
            <a:t> </a:t>
          </a:r>
          <a:r>
            <a:rPr lang="en-US" sz="1500" kern="1200" dirty="0" err="1"/>
            <a:t>välismaal</a:t>
          </a:r>
          <a:endParaRPr lang="en-US" sz="1500" kern="1200" dirty="0"/>
        </a:p>
      </dsp:txBody>
      <dsp:txXfrm>
        <a:off x="3071853" y="571471"/>
        <a:ext cx="2085893" cy="1221142"/>
      </dsp:txXfrm>
    </dsp:sp>
    <dsp:sp modelId="{BA613F1E-9FC1-4F7C-A926-7C98B00F11E2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385983" y="1021199"/>
        <a:ext cx="320822" cy="321687"/>
      </dsp:txXfrm>
    </dsp:sp>
    <dsp:sp modelId="{F967793F-2308-48FB-98A1-1199C2CA8F24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Kui</a:t>
          </a:r>
          <a:r>
            <a:rPr lang="en-US" sz="1500" kern="1200" dirty="0"/>
            <a:t> </a:t>
          </a:r>
          <a:r>
            <a:rPr lang="en-US" sz="1500" kern="1200" dirty="0" err="1"/>
            <a:t>õpingud</a:t>
          </a:r>
          <a:r>
            <a:rPr lang="en-US" sz="1500" kern="1200" dirty="0"/>
            <a:t> on </a:t>
          </a:r>
          <a:r>
            <a:rPr lang="en-US" sz="1500" kern="1200" dirty="0" err="1"/>
            <a:t>lõppenud</a:t>
          </a:r>
          <a:r>
            <a:rPr lang="en-US" sz="1500" kern="1200" dirty="0"/>
            <a:t>, </a:t>
          </a:r>
          <a:r>
            <a:rPr lang="en-US" sz="1500" kern="1200" dirty="0" err="1"/>
            <a:t>küsin</a:t>
          </a:r>
          <a:r>
            <a:rPr lang="en-US" sz="1500" kern="1200" dirty="0"/>
            <a:t> </a:t>
          </a:r>
          <a:r>
            <a:rPr lang="en-US" sz="1500" kern="1200" dirty="0" err="1"/>
            <a:t>väliskõrgkoolist</a:t>
          </a:r>
          <a:r>
            <a:rPr lang="et-EE" sz="1500" kern="1200" dirty="0"/>
            <a:t>/välismaa asutusest</a:t>
          </a:r>
          <a:r>
            <a:rPr lang="en-US" sz="1500" kern="1200" dirty="0"/>
            <a:t> </a:t>
          </a:r>
          <a:r>
            <a:rPr lang="en-US" sz="1500" kern="1200" dirty="0" err="1"/>
            <a:t>tõendi</a:t>
          </a:r>
          <a:r>
            <a:rPr lang="en-US" sz="1500" kern="1200" dirty="0"/>
            <a:t> </a:t>
          </a:r>
          <a:r>
            <a:rPr lang="en-US" sz="1500" kern="1200" dirty="0" err="1"/>
            <a:t>õpingute</a:t>
          </a:r>
          <a:r>
            <a:rPr lang="en-US" sz="1500" kern="1200" dirty="0"/>
            <a:t> </a:t>
          </a:r>
          <a:r>
            <a:rPr lang="en-US" sz="1500" kern="1200" dirty="0" err="1"/>
            <a:t>läbimise</a:t>
          </a:r>
          <a:r>
            <a:rPr lang="en-US" sz="1500" kern="1200" dirty="0"/>
            <a:t> </a:t>
          </a:r>
          <a:r>
            <a:rPr lang="en-US" sz="1500" kern="1200" dirty="0" err="1"/>
            <a:t>kohta</a:t>
          </a:r>
          <a:endParaRPr lang="en-US" sz="1500" kern="1200" dirty="0"/>
        </a:p>
      </dsp:txBody>
      <dsp:txXfrm>
        <a:off x="6098481" y="571471"/>
        <a:ext cx="2085893" cy="1221142"/>
      </dsp:txXfrm>
    </dsp:sp>
    <dsp:sp modelId="{BF29F72A-15CE-4C91-9BD0-175DBCA7CA56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980585" y="2020851"/>
        <a:ext cx="321687" cy="320822"/>
      </dsp:txXfrm>
    </dsp:sp>
    <dsp:sp modelId="{F78FDA44-1408-4BB1-A4A7-F1B92DD9F1F9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Kannan </a:t>
          </a:r>
          <a:r>
            <a:rPr lang="en-US" sz="1500" kern="1200" dirty="0" err="1"/>
            <a:t>sooritused</a:t>
          </a:r>
          <a:r>
            <a:rPr lang="en-US" sz="1500" kern="1200" dirty="0"/>
            <a:t> </a:t>
          </a:r>
          <a:r>
            <a:rPr lang="en-US" sz="1500" kern="1200" dirty="0" err="1"/>
            <a:t>ÕISi</a:t>
          </a:r>
          <a:endParaRPr lang="en-US" sz="1500" kern="1200" dirty="0"/>
        </a:p>
      </dsp:txBody>
      <dsp:txXfrm>
        <a:off x="6098481" y="2733348"/>
        <a:ext cx="2085893" cy="1221142"/>
      </dsp:txXfrm>
    </dsp:sp>
    <dsp:sp modelId="{C2B14823-6AAC-467A-A15A-C379F1B82C10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9421" y="3183076"/>
        <a:ext cx="320822" cy="321687"/>
      </dsp:txXfrm>
    </dsp:sp>
    <dsp:sp modelId="{4366B5D8-9550-4144-86BC-CD90A9CA21C0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Õppesoorituste</a:t>
          </a:r>
          <a:r>
            <a:rPr lang="en-US" sz="1500" kern="1200" dirty="0"/>
            <a:t> </a:t>
          </a:r>
          <a:r>
            <a:rPr lang="en-US" sz="1500" kern="1200" dirty="0" err="1"/>
            <a:t>ülevaatamine</a:t>
          </a:r>
          <a:r>
            <a:rPr lang="en-US" sz="1500" kern="1200" dirty="0"/>
            <a:t> </a:t>
          </a:r>
          <a:r>
            <a:rPr lang="en-US" sz="1500" kern="1200" dirty="0" err="1"/>
            <a:t>komisjoni</a:t>
          </a:r>
          <a:r>
            <a:rPr lang="en-US" sz="1500" kern="1200" dirty="0"/>
            <a:t> </a:t>
          </a:r>
          <a:r>
            <a:rPr lang="en-US" sz="1500" kern="1200" dirty="0" err="1"/>
            <a:t>poolt</a:t>
          </a:r>
          <a:endParaRPr lang="en-US" sz="1500" kern="1200" dirty="0"/>
        </a:p>
      </dsp:txBody>
      <dsp:txXfrm>
        <a:off x="3071853" y="2733348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 hasCustomPrompt="1"/>
          </p:nvPr>
        </p:nvSpPr>
        <p:spPr>
          <a:xfrm>
            <a:off x="4370915" y="2130425"/>
            <a:ext cx="4163484" cy="1470025"/>
          </a:xfrm>
        </p:spPr>
        <p:txBody>
          <a:bodyPr/>
          <a:lstStyle>
            <a:lvl1pPr algn="ctr">
              <a:defRPr>
                <a:solidFill>
                  <a:srgbClr val="5283BE"/>
                </a:solidFill>
              </a:defRPr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4370914" y="3886200"/>
            <a:ext cx="4163485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9" y="1143000"/>
            <a:ext cx="4026406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l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3" y="533400"/>
            <a:ext cx="3889712" cy="533400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3" y="5029200"/>
            <a:ext cx="1898849" cy="1085717"/>
          </a:xfrm>
          <a:prstGeom prst="rect">
            <a:avLst/>
          </a:prstGeom>
        </p:spPr>
      </p:pic>
      <p:sp>
        <p:nvSpPr>
          <p:cNvPr id="10" name="Ristkülik 9"/>
          <p:cNvSpPr/>
          <p:nvPr userDrawn="1"/>
        </p:nvSpPr>
        <p:spPr>
          <a:xfrm>
            <a:off x="8735070" y="0"/>
            <a:ext cx="408930" cy="6858000"/>
          </a:xfrm>
          <a:prstGeom prst="rect">
            <a:avLst/>
          </a:prstGeom>
          <a:solidFill>
            <a:srgbClr val="528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551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3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10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l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6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l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5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l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3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1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E2E9-B45E-40F7-8EE4-B31100824D4D}" type="datetimeFigureOut">
              <a:rPr lang="et-EE" smtClean="0"/>
              <a:t>25.03.2019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743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283B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283BE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5283BE"/>
                </a:solidFill>
              </a:rPr>
              <a:t>Juhend</a:t>
            </a:r>
            <a:r>
              <a:rPr lang="en-US" dirty="0">
                <a:solidFill>
                  <a:srgbClr val="5283BE"/>
                </a:solidFill>
              </a:rPr>
              <a:t> </a:t>
            </a:r>
            <a:r>
              <a:rPr lang="en-US" dirty="0" err="1">
                <a:solidFill>
                  <a:srgbClr val="5283BE"/>
                </a:solidFill>
              </a:rPr>
              <a:t>välissoorituste</a:t>
            </a:r>
            <a:r>
              <a:rPr lang="en-US" dirty="0">
                <a:solidFill>
                  <a:srgbClr val="5283BE"/>
                </a:solidFill>
              </a:rPr>
              <a:t> </a:t>
            </a:r>
            <a:r>
              <a:rPr lang="en-US" dirty="0" err="1">
                <a:solidFill>
                  <a:srgbClr val="5283BE"/>
                </a:solidFill>
              </a:rPr>
              <a:t>ülekandmiseks</a:t>
            </a:r>
            <a:r>
              <a:rPr lang="en-US" dirty="0">
                <a:solidFill>
                  <a:srgbClr val="5283BE"/>
                </a:solidFill>
              </a:rPr>
              <a:t> </a:t>
            </a:r>
            <a:r>
              <a:rPr lang="en-US" dirty="0" err="1">
                <a:solidFill>
                  <a:srgbClr val="5283BE"/>
                </a:solidFill>
              </a:rPr>
              <a:t>õppesooritustesse</a:t>
            </a:r>
            <a:endParaRPr lang="et-EE" dirty="0">
              <a:solidFill>
                <a:srgbClr val="5283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9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 </a:t>
            </a:r>
            <a:r>
              <a:rPr lang="en-US" dirty="0" err="1"/>
              <a:t>vastavusaine</a:t>
            </a:r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74AC74-9858-4F5E-997F-E783DF73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077200" cy="38417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CB38520-9822-4946-8F6E-B3FC85CEFEFC}"/>
              </a:ext>
            </a:extLst>
          </p:cNvPr>
          <p:cNvSpPr/>
          <p:nvPr/>
        </p:nvSpPr>
        <p:spPr>
          <a:xfrm>
            <a:off x="2895600" y="41910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0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Valik</a:t>
            </a:r>
            <a:r>
              <a:rPr lang="en-US" dirty="0"/>
              <a:t>-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vabaaine</a:t>
            </a:r>
            <a:r>
              <a:rPr lang="en-US" dirty="0"/>
              <a:t> </a:t>
            </a:r>
            <a:r>
              <a:rPr lang="en-US" dirty="0" err="1"/>
              <a:t>korral</a:t>
            </a:r>
            <a:r>
              <a:rPr lang="en-US" dirty="0"/>
              <a:t> </a:t>
            </a:r>
            <a:r>
              <a:rPr lang="en-US" dirty="0" err="1"/>
              <a:t>vali</a:t>
            </a:r>
            <a:r>
              <a:rPr lang="en-US" dirty="0"/>
              <a:t> </a:t>
            </a:r>
            <a:r>
              <a:rPr lang="en-US" dirty="0" err="1"/>
              <a:t>õppekavaväline</a:t>
            </a:r>
            <a:r>
              <a:rPr lang="en-US" dirty="0"/>
              <a:t> </a:t>
            </a:r>
            <a:r>
              <a:rPr lang="en-US" dirty="0" err="1"/>
              <a:t>aine</a:t>
            </a:r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BA2A2D-FEB5-43F0-8921-E1C941BFE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7315200" cy="33425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2C2941F-D803-41B5-AB11-8A56E588FC32}"/>
              </a:ext>
            </a:extLst>
          </p:cNvPr>
          <p:cNvSpPr/>
          <p:nvPr/>
        </p:nvSpPr>
        <p:spPr>
          <a:xfrm>
            <a:off x="1828800" y="42672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Valik</a:t>
            </a:r>
            <a:r>
              <a:rPr lang="en-US" dirty="0"/>
              <a:t>-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vabaaine</a:t>
            </a:r>
            <a:r>
              <a:rPr lang="en-US" dirty="0"/>
              <a:t> </a:t>
            </a:r>
            <a:r>
              <a:rPr lang="en-US" dirty="0" err="1"/>
              <a:t>korral</a:t>
            </a:r>
            <a:r>
              <a:rPr lang="en-US" dirty="0"/>
              <a:t> </a:t>
            </a:r>
            <a:r>
              <a:rPr lang="en-US" dirty="0" err="1"/>
              <a:t>vali</a:t>
            </a:r>
            <a:r>
              <a:rPr lang="en-US" dirty="0"/>
              <a:t> </a:t>
            </a:r>
            <a:r>
              <a:rPr lang="en-US" dirty="0" err="1"/>
              <a:t>õppekavaväline</a:t>
            </a:r>
            <a:r>
              <a:rPr lang="en-US" dirty="0"/>
              <a:t> </a:t>
            </a:r>
            <a:r>
              <a:rPr lang="en-US" dirty="0" err="1"/>
              <a:t>aine</a:t>
            </a: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DD5AB8-1F60-4A3F-BDBA-0CED8DFBA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" y="2286000"/>
            <a:ext cx="7893050" cy="34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1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>
            <a:extLst>
              <a:ext uri="{FF2B5EF4-FFF2-40B4-BE49-F238E27FC236}">
                <a16:creationId xmlns:a16="http://schemas.microsoft.com/office/drawing/2014/main" xmlns="" id="{30D606E5-1AEE-42EF-A1C9-AB7074CF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Kui välismaal sooritatud aine nimetus puudub meie kooli ainete nimekirjast</a:t>
            </a:r>
          </a:p>
        </p:txBody>
      </p:sp>
      <p:pic>
        <p:nvPicPr>
          <p:cNvPr id="8" name="Sisu kohatäide 7">
            <a:extLst>
              <a:ext uri="{FF2B5EF4-FFF2-40B4-BE49-F238E27FC236}">
                <a16:creationId xmlns:a16="http://schemas.microsoft.com/office/drawing/2014/main" xmlns="" id="{23B75D82-8590-4A6D-9C97-46EB2DF21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52" y="2209800"/>
            <a:ext cx="6053696" cy="2804537"/>
          </a:xfrm>
        </p:spPr>
      </p:pic>
      <p:sp>
        <p:nvSpPr>
          <p:cNvPr id="9" name="Ristkülik 8">
            <a:extLst>
              <a:ext uri="{FF2B5EF4-FFF2-40B4-BE49-F238E27FC236}">
                <a16:creationId xmlns:a16="http://schemas.microsoft.com/office/drawing/2014/main" xmlns="" id="{55DEBE63-7F71-4827-93D5-E69AA72F6502}"/>
              </a:ext>
            </a:extLst>
          </p:cNvPr>
          <p:cNvSpPr/>
          <p:nvPr/>
        </p:nvSpPr>
        <p:spPr>
          <a:xfrm>
            <a:off x="1981200" y="5334000"/>
            <a:ext cx="19050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Jäta valimata vastavusaine</a:t>
            </a:r>
          </a:p>
        </p:txBody>
      </p:sp>
      <p:cxnSp>
        <p:nvCxnSpPr>
          <p:cNvPr id="11" name="Sirge noolkonnektor 10">
            <a:extLst>
              <a:ext uri="{FF2B5EF4-FFF2-40B4-BE49-F238E27FC236}">
                <a16:creationId xmlns:a16="http://schemas.microsoft.com/office/drawing/2014/main" xmlns="" id="{4EE9E144-3741-4C95-B47A-260C2AA3EBBE}"/>
              </a:ext>
            </a:extLst>
          </p:cNvPr>
          <p:cNvCxnSpPr/>
          <p:nvPr/>
        </p:nvCxnSpPr>
        <p:spPr>
          <a:xfrm flipH="1" flipV="1">
            <a:off x="2590800" y="4572000"/>
            <a:ext cx="152400" cy="762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>
            <a:extLst>
              <a:ext uri="{FF2B5EF4-FFF2-40B4-BE49-F238E27FC236}">
                <a16:creationId xmlns:a16="http://schemas.microsoft.com/office/drawing/2014/main" xmlns="" id="{CB4E4025-0558-46D8-B843-11B116A4678D}"/>
              </a:ext>
            </a:extLst>
          </p:cNvPr>
          <p:cNvSpPr/>
          <p:nvPr/>
        </p:nvSpPr>
        <p:spPr>
          <a:xfrm>
            <a:off x="5334000" y="533400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Täida ainult originaalsoorituse osa</a:t>
            </a:r>
          </a:p>
        </p:txBody>
      </p:sp>
      <p:cxnSp>
        <p:nvCxnSpPr>
          <p:cNvPr id="14" name="Sirge noolkonnektor 13">
            <a:extLst>
              <a:ext uri="{FF2B5EF4-FFF2-40B4-BE49-F238E27FC236}">
                <a16:creationId xmlns:a16="http://schemas.microsoft.com/office/drawing/2014/main" xmlns="" id="{4F9BB9AB-200D-4997-A9B0-E89A478B87E8}"/>
              </a:ext>
            </a:extLst>
          </p:cNvPr>
          <p:cNvCxnSpPr/>
          <p:nvPr/>
        </p:nvCxnSpPr>
        <p:spPr>
          <a:xfrm flipH="1" flipV="1">
            <a:off x="6019800" y="4419600"/>
            <a:ext cx="762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465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Lisa </a:t>
            </a:r>
            <a:r>
              <a:rPr lang="en-US" dirty="0" err="1"/>
              <a:t>välismaalt</a:t>
            </a:r>
            <a:r>
              <a:rPr lang="en-US" dirty="0"/>
              <a:t> </a:t>
            </a:r>
            <a:r>
              <a:rPr lang="en-US" dirty="0" err="1"/>
              <a:t>saadud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, mis </a:t>
            </a:r>
            <a:r>
              <a:rPr lang="en-US" dirty="0" err="1"/>
              <a:t>tõendab</a:t>
            </a:r>
            <a:r>
              <a:rPr lang="en-US" dirty="0"/>
              <a:t> </a:t>
            </a:r>
            <a:r>
              <a:rPr lang="en-US" dirty="0" err="1"/>
              <a:t>soorituse</a:t>
            </a:r>
            <a:r>
              <a:rPr lang="en-US" dirty="0"/>
              <a:t> </a:t>
            </a:r>
            <a:r>
              <a:rPr lang="en-US" dirty="0" err="1"/>
              <a:t>läbimist</a:t>
            </a:r>
            <a:r>
              <a:rPr lang="en-US" dirty="0"/>
              <a:t>  </a:t>
            </a:r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89D990-F4F3-4298-8F0F-0442DE2F4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57400"/>
            <a:ext cx="7086600" cy="34638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9AD5D481-9D1A-453E-BC1F-3F816A0A421D}"/>
              </a:ext>
            </a:extLst>
          </p:cNvPr>
          <p:cNvSpPr/>
          <p:nvPr/>
        </p:nvSpPr>
        <p:spPr>
          <a:xfrm>
            <a:off x="1371600" y="27432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4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Lae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üles</a:t>
            </a: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4251C0-2B5C-4B7E-856B-A2A9E556A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828800"/>
            <a:ext cx="7437120" cy="40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1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Kinnita</a:t>
            </a:r>
            <a:r>
              <a:rPr lang="en-US" dirty="0"/>
              <a:t> </a:t>
            </a:r>
            <a:r>
              <a:rPr lang="en-US" dirty="0" err="1"/>
              <a:t>taotlus</a:t>
            </a:r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514882-47CE-4F67-BABB-3AF66604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057400"/>
            <a:ext cx="7848600" cy="33213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10E2D01-65D9-418C-9BC3-81BDAF06960D}"/>
              </a:ext>
            </a:extLst>
          </p:cNvPr>
          <p:cNvSpPr/>
          <p:nvPr/>
        </p:nvSpPr>
        <p:spPr>
          <a:xfrm>
            <a:off x="1371600" y="38100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0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taotlus</a:t>
            </a:r>
            <a:r>
              <a:rPr lang="en-US" dirty="0"/>
              <a:t> on </a:t>
            </a:r>
            <a:r>
              <a:rPr lang="en-US" dirty="0" err="1"/>
              <a:t>korrektne</a:t>
            </a:r>
            <a:r>
              <a:rPr lang="en-US" dirty="0"/>
              <a:t>,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kinnita</a:t>
            </a: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046B93-0D00-4FE2-8909-94AD801E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7924800" cy="25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4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371DAD82-2B99-4102-9F8B-77BFFD05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Pea meeles!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xmlns="" id="{0BC27D7C-A6EF-4A01-954C-E828603A5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t-EE" sz="2400" dirty="0">
                <a:solidFill>
                  <a:srgbClr val="FF0000"/>
                </a:solidFill>
              </a:rPr>
              <a:t>Negatiivset sooritust ei ole võimalik üle kanda.</a:t>
            </a:r>
          </a:p>
          <a:p>
            <a:pPr>
              <a:lnSpc>
                <a:spcPct val="150000"/>
              </a:lnSpc>
            </a:pPr>
            <a:r>
              <a:rPr lang="et-EE" sz="2400" dirty="0"/>
              <a:t>Komisjon saadab ametlikule e-postile teavituse, kui </a:t>
            </a:r>
            <a:r>
              <a:rPr lang="et-EE" sz="2400" dirty="0" err="1"/>
              <a:t>välisõpingute</a:t>
            </a:r>
            <a:r>
              <a:rPr lang="et-EE" sz="2400" dirty="0"/>
              <a:t> sooritus on kinnitatud ja sooritustesse lisatud.</a:t>
            </a:r>
          </a:p>
          <a:p>
            <a:endParaRPr lang="et-EE" sz="2400" dirty="0"/>
          </a:p>
          <a:p>
            <a:r>
              <a:rPr lang="et-EE" sz="2400" b="1" dirty="0"/>
              <a:t>Küsimuste korral pöördu õppetöö spetsialisti poole!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2198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Protsess</a:t>
            </a:r>
            <a:endParaRPr lang="et-E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B703B9F-C181-492B-B0FB-B92F546F943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95217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0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ÕIS -&gt; Minu </a:t>
            </a:r>
            <a:r>
              <a:rPr lang="en-US" dirty="0" err="1"/>
              <a:t>andmed</a:t>
            </a:r>
            <a:endParaRPr lang="et-EE" dirty="0"/>
          </a:p>
        </p:txBody>
      </p:sp>
      <p:pic>
        <p:nvPicPr>
          <p:cNvPr id="5" name="Sisu kohatäide 3">
            <a:extLst>
              <a:ext uri="{FF2B5EF4-FFF2-40B4-BE49-F238E27FC236}">
                <a16:creationId xmlns:a16="http://schemas.microsoft.com/office/drawing/2014/main" xmlns="" id="{BAA685C7-9011-4310-95A5-B906CE52C1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8" y="1417638"/>
            <a:ext cx="6399252" cy="5440362"/>
          </a:xfrm>
        </p:spPr>
      </p:pic>
    </p:spTree>
    <p:extLst>
      <p:ext uri="{BB962C8B-B14F-4D97-AF65-F5344CB8AC3E}">
        <p14:creationId xmlns:p14="http://schemas.microsoft.com/office/powerpoint/2010/main" val="66650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VÕTA taotlus -&gt; Lisa uus taotlus</a:t>
            </a: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85" y="1600200"/>
            <a:ext cx="5622830" cy="4525963"/>
          </a:xfrm>
        </p:spPr>
      </p:pic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AE08-A314-4460-AC6D-EBA68DDAAB26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399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VÕTA taotlus -&gt; Lisa uus taotlus</a:t>
            </a: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xmlns="" id="{B1605BE7-6876-4ECE-AC9A-6B0219954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43" y="1676400"/>
            <a:ext cx="6774513" cy="45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8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Välisõpingu</a:t>
            </a:r>
            <a:r>
              <a:rPr lang="en-US" dirty="0"/>
              <a:t> </a:t>
            </a:r>
            <a:r>
              <a:rPr lang="en-US" dirty="0" err="1"/>
              <a:t>ülekanne</a:t>
            </a:r>
            <a:r>
              <a:rPr lang="en-US" dirty="0"/>
              <a:t> -&gt; Lisa </a:t>
            </a:r>
            <a:r>
              <a:rPr lang="en-US" dirty="0" err="1"/>
              <a:t>komplekt</a:t>
            </a: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D2F562-BE72-4725-A34B-E41863D87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66" y="1338064"/>
            <a:ext cx="5094068" cy="52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9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Välisõpingu</a:t>
            </a:r>
            <a:r>
              <a:rPr lang="en-US" dirty="0"/>
              <a:t> </a:t>
            </a:r>
            <a:r>
              <a:rPr lang="en-US" dirty="0" err="1"/>
              <a:t>ülekanne</a:t>
            </a:r>
            <a:r>
              <a:rPr lang="en-US" dirty="0"/>
              <a:t> -&gt; Lisa </a:t>
            </a:r>
            <a:r>
              <a:rPr lang="en-US" dirty="0" err="1"/>
              <a:t>komplekt</a:t>
            </a:r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6811D4-5F37-4D04-BE5B-D1247107B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75" y="1623219"/>
            <a:ext cx="5386249" cy="361156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C2F4B92-95BA-46E5-9D0C-29F598EFEC32}"/>
              </a:ext>
            </a:extLst>
          </p:cNvPr>
          <p:cNvCxnSpPr/>
          <p:nvPr/>
        </p:nvCxnSpPr>
        <p:spPr>
          <a:xfrm flipH="1">
            <a:off x="4724400" y="1905000"/>
            <a:ext cx="27432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32FB3A-A2B6-43EA-AD7D-B9B69EBB7B59}"/>
              </a:ext>
            </a:extLst>
          </p:cNvPr>
          <p:cNvSpPr txBox="1"/>
          <p:nvPr/>
        </p:nvSpPr>
        <p:spPr>
          <a:xfrm>
            <a:off x="7467600" y="1765360"/>
            <a:ext cx="1143000" cy="415498"/>
          </a:xfrm>
          <a:prstGeom prst="rect">
            <a:avLst/>
          </a:prstGeom>
          <a:solidFill>
            <a:srgbClr val="5283BE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Vali </a:t>
            </a:r>
            <a:r>
              <a:rPr lang="en-US" sz="1050" dirty="0" err="1">
                <a:solidFill>
                  <a:schemeClr val="bg1"/>
                </a:solidFill>
              </a:rPr>
              <a:t>välisõpingu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liik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550D0D2-09F8-44B9-A2CE-205EC8BAF419}"/>
              </a:ext>
            </a:extLst>
          </p:cNvPr>
          <p:cNvCxnSpPr/>
          <p:nvPr/>
        </p:nvCxnSpPr>
        <p:spPr>
          <a:xfrm flipH="1">
            <a:off x="4953000" y="2438400"/>
            <a:ext cx="25908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320964-C833-4C26-8119-BBD1F40DA041}"/>
              </a:ext>
            </a:extLst>
          </p:cNvPr>
          <p:cNvSpPr txBox="1"/>
          <p:nvPr/>
        </p:nvSpPr>
        <p:spPr>
          <a:xfrm>
            <a:off x="7543800" y="2330450"/>
            <a:ext cx="1447800" cy="738664"/>
          </a:xfrm>
          <a:prstGeom prst="rect">
            <a:avLst/>
          </a:prstGeom>
          <a:solidFill>
            <a:srgbClr val="5283BE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Kui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tõendil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puudub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soorituse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kuupäev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siis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sisestada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tõendi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väljastamise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kuupäev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C8D6840-B792-45EA-8E63-FC4041F6812C}"/>
              </a:ext>
            </a:extLst>
          </p:cNvPr>
          <p:cNvCxnSpPr/>
          <p:nvPr/>
        </p:nvCxnSpPr>
        <p:spPr>
          <a:xfrm flipH="1">
            <a:off x="6400800" y="39624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6A4DF4A-01CE-4CBC-99D8-E0B8ED13B5A1}"/>
              </a:ext>
            </a:extLst>
          </p:cNvPr>
          <p:cNvSpPr txBox="1"/>
          <p:nvPr/>
        </p:nvSpPr>
        <p:spPr>
          <a:xfrm>
            <a:off x="7467600" y="3802355"/>
            <a:ext cx="1143000" cy="253916"/>
          </a:xfrm>
          <a:prstGeom prst="rect">
            <a:avLst/>
          </a:prstGeom>
          <a:solidFill>
            <a:srgbClr val="5283BE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Vaata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tõendilt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9BFC689-0392-4A4B-8DBD-C8806768FB8A}"/>
              </a:ext>
            </a:extLst>
          </p:cNvPr>
          <p:cNvCxnSpPr/>
          <p:nvPr/>
        </p:nvCxnSpPr>
        <p:spPr>
          <a:xfrm flipH="1">
            <a:off x="4953000" y="4343400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B614A7-0D60-4A35-A00B-19903378CE1F}"/>
              </a:ext>
            </a:extLst>
          </p:cNvPr>
          <p:cNvSpPr txBox="1"/>
          <p:nvPr/>
        </p:nvSpPr>
        <p:spPr>
          <a:xfrm>
            <a:off x="7391400" y="4216316"/>
            <a:ext cx="1143000" cy="577081"/>
          </a:xfrm>
          <a:prstGeom prst="rect">
            <a:avLst/>
          </a:prstGeom>
          <a:solidFill>
            <a:srgbClr val="5283BE"/>
          </a:solidFill>
        </p:spPr>
        <p:txBody>
          <a:bodyPr wrap="square" rtlCol="0">
            <a:spAutoFit/>
          </a:bodyPr>
          <a:lstStyle/>
          <a:p>
            <a:r>
              <a:rPr lang="et-EE" sz="1050" dirty="0">
                <a:solidFill>
                  <a:schemeClr val="bg1"/>
                </a:solidFill>
              </a:rPr>
              <a:t>Märgi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t-EE" sz="1050" dirty="0">
                <a:solidFill>
                  <a:schemeClr val="bg1"/>
                </a:solidFill>
              </a:rPr>
              <a:t>originaalsooritusel olev maht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2E19772-75DB-4FD2-8DCC-4275DDFED200}"/>
              </a:ext>
            </a:extLst>
          </p:cNvPr>
          <p:cNvCxnSpPr>
            <a:cxnSpLocks/>
          </p:cNvCxnSpPr>
          <p:nvPr/>
        </p:nvCxnSpPr>
        <p:spPr>
          <a:xfrm flipV="1">
            <a:off x="3505200" y="4572001"/>
            <a:ext cx="609600" cy="53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3FA491-1AF2-43AB-998F-B34DEBBF9E03}"/>
              </a:ext>
            </a:extLst>
          </p:cNvPr>
          <p:cNvSpPr txBox="1"/>
          <p:nvPr/>
        </p:nvSpPr>
        <p:spPr>
          <a:xfrm>
            <a:off x="2422887" y="4983222"/>
            <a:ext cx="1631226" cy="861774"/>
          </a:xfrm>
          <a:prstGeom prst="rect">
            <a:avLst/>
          </a:prstGeom>
          <a:solidFill>
            <a:srgbClr val="5283BE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Vali </a:t>
            </a:r>
            <a:r>
              <a:rPr lang="en-US" sz="800" dirty="0" err="1">
                <a:solidFill>
                  <a:schemeClr val="bg1"/>
                </a:solidFill>
              </a:rPr>
              <a:t>dokumendil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olev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hindamisviis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bg1"/>
                </a:solidFill>
              </a:rPr>
              <a:t>Mitteeristav</a:t>
            </a:r>
            <a:r>
              <a:rPr lang="en-US" sz="800" dirty="0">
                <a:solidFill>
                  <a:schemeClr val="bg1"/>
                </a:solidFill>
              </a:rPr>
              <a:t> (</a:t>
            </a:r>
            <a:r>
              <a:rPr lang="en-US" sz="800" dirty="0" err="1">
                <a:solidFill>
                  <a:schemeClr val="bg1"/>
                </a:solidFill>
              </a:rPr>
              <a:t>arvestatud</a:t>
            </a:r>
            <a:r>
              <a:rPr lang="en-US" sz="800" dirty="0">
                <a:solidFill>
                  <a:schemeClr val="bg1"/>
                </a:solidFill>
              </a:rPr>
              <a:t>/</a:t>
            </a:r>
            <a:r>
              <a:rPr lang="en-US" sz="800" dirty="0" err="1">
                <a:solidFill>
                  <a:schemeClr val="bg1"/>
                </a:solidFill>
              </a:rPr>
              <a:t>mittearvestatud</a:t>
            </a:r>
            <a:r>
              <a:rPr lang="en-US" sz="800" dirty="0">
                <a:solidFill>
                  <a:schemeClr val="bg1"/>
                </a:solidFill>
              </a:rPr>
              <a:t>)</a:t>
            </a:r>
            <a:br>
              <a:rPr lang="en-US" sz="800" dirty="0">
                <a:solidFill>
                  <a:schemeClr val="bg1"/>
                </a:solidFill>
              </a:rPr>
            </a:br>
            <a:endParaRPr lang="en-US" sz="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</a:rPr>
              <a:t>Eristav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tähed</a:t>
            </a:r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D12ED1-D623-42EA-BFE0-417DEA76F781}"/>
              </a:ext>
            </a:extLst>
          </p:cNvPr>
          <p:cNvSpPr txBox="1"/>
          <p:nvPr/>
        </p:nvSpPr>
        <p:spPr>
          <a:xfrm>
            <a:off x="2422887" y="5871497"/>
            <a:ext cx="1631226" cy="1015663"/>
          </a:xfrm>
          <a:prstGeom prst="rect">
            <a:avLst/>
          </a:prstGeom>
          <a:solidFill>
            <a:srgbClr val="5283BE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Kutseõppe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õppur</a:t>
            </a:r>
            <a:r>
              <a:rPr lang="en-US" sz="1000" dirty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</a:rPr>
              <a:t>Mitteeristav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arvestatud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mittearvestatud</a:t>
            </a:r>
            <a:r>
              <a:rPr lang="en-US" sz="1000" dirty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</a:rPr>
              <a:t>Kutseõppe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hinded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88FA262-8499-4106-98F5-695333114579}"/>
              </a:ext>
            </a:extLst>
          </p:cNvPr>
          <p:cNvSpPr/>
          <p:nvPr/>
        </p:nvSpPr>
        <p:spPr>
          <a:xfrm>
            <a:off x="4114800" y="4800600"/>
            <a:ext cx="533400" cy="247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stkülik 2">
            <a:extLst>
              <a:ext uri="{FF2B5EF4-FFF2-40B4-BE49-F238E27FC236}">
                <a16:creationId xmlns:a16="http://schemas.microsoft.com/office/drawing/2014/main" xmlns="" id="{988AC55E-E480-4F4F-AE1B-F720F12FCE5A}"/>
              </a:ext>
            </a:extLst>
          </p:cNvPr>
          <p:cNvSpPr/>
          <p:nvPr/>
        </p:nvSpPr>
        <p:spPr>
          <a:xfrm>
            <a:off x="7265124" y="5140084"/>
            <a:ext cx="14097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100" dirty="0"/>
              <a:t>1 EAP/EKAP = 26 tundi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xmlns="" id="{3BD2E595-2BCF-42C3-9DE1-4985DC39BB01}"/>
              </a:ext>
            </a:extLst>
          </p:cNvPr>
          <p:cNvSpPr/>
          <p:nvPr/>
        </p:nvSpPr>
        <p:spPr>
          <a:xfrm>
            <a:off x="431075" y="2901518"/>
            <a:ext cx="1333500" cy="625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050" dirty="0"/>
              <a:t>Õpingu periood peab ühtima lepingus oleva perioodiga</a:t>
            </a:r>
          </a:p>
        </p:txBody>
      </p:sp>
      <p:cxnSp>
        <p:nvCxnSpPr>
          <p:cNvPr id="8" name="Sirge noolkonnektor 7">
            <a:extLst>
              <a:ext uri="{FF2B5EF4-FFF2-40B4-BE49-F238E27FC236}">
                <a16:creationId xmlns:a16="http://schemas.microsoft.com/office/drawing/2014/main" xmlns="" id="{70F63074-B396-45ED-816B-BA2C6A2D1E7C}"/>
              </a:ext>
            </a:extLst>
          </p:cNvPr>
          <p:cNvCxnSpPr>
            <a:cxnSpLocks/>
          </p:cNvCxnSpPr>
          <p:nvPr/>
        </p:nvCxnSpPr>
        <p:spPr>
          <a:xfrm flipV="1">
            <a:off x="1752056" y="3069114"/>
            <a:ext cx="2057944" cy="118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>
            <a:extLst>
              <a:ext uri="{FF2B5EF4-FFF2-40B4-BE49-F238E27FC236}">
                <a16:creationId xmlns:a16="http://schemas.microsoft.com/office/drawing/2014/main" xmlns="" id="{7BEFE4CD-6785-4454-B994-41E3BCA843B7}"/>
              </a:ext>
            </a:extLst>
          </p:cNvPr>
          <p:cNvCxnSpPr/>
          <p:nvPr/>
        </p:nvCxnSpPr>
        <p:spPr>
          <a:xfrm flipH="1" flipV="1">
            <a:off x="4962617" y="4433475"/>
            <a:ext cx="2133600" cy="981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9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Välisõpingu</a:t>
            </a:r>
            <a:r>
              <a:rPr lang="en-US" dirty="0"/>
              <a:t> </a:t>
            </a:r>
            <a:r>
              <a:rPr lang="en-US" dirty="0" err="1"/>
              <a:t>ülekanne</a:t>
            </a:r>
            <a:r>
              <a:rPr lang="en-US" dirty="0"/>
              <a:t> -&gt; Lisa </a:t>
            </a:r>
            <a:r>
              <a:rPr lang="en-US" dirty="0" err="1"/>
              <a:t>komplekt</a:t>
            </a:r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BA2A2D-FEB5-43F0-8921-E1C941BFE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315200" cy="332814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382E21EA-45B8-4058-BA90-8FBC43C21281}"/>
              </a:ext>
            </a:extLst>
          </p:cNvPr>
          <p:cNvSpPr/>
          <p:nvPr/>
        </p:nvSpPr>
        <p:spPr>
          <a:xfrm>
            <a:off x="1447800" y="42672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 </a:t>
            </a:r>
            <a:r>
              <a:rPr lang="en-US" dirty="0" err="1"/>
              <a:t>vastavusaine</a:t>
            </a: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B08914-B12F-431A-8D3A-8B76B73C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38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3716"/>
      </p:ext>
    </p:extLst>
  </p:cSld>
  <p:clrMapOvr>
    <a:masterClrMapping/>
  </p:clrMapOvr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205</Words>
  <Application>Microsoft Office PowerPoint</Application>
  <PresentationFormat>Ekraaniseanss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19" baseType="lpstr">
      <vt:lpstr>Tarkvarakomplekti Office kujundus</vt:lpstr>
      <vt:lpstr>Juhend välissoorituste ülekandmiseks õppesooritustesse</vt:lpstr>
      <vt:lpstr>Protsess</vt:lpstr>
      <vt:lpstr>ÕIS -&gt; Minu andmed</vt:lpstr>
      <vt:lpstr>VÕTA taotlus -&gt; Lisa uus taotlus</vt:lpstr>
      <vt:lpstr>VÕTA taotlus -&gt; Lisa uus taotlus</vt:lpstr>
      <vt:lpstr>Välisõpingu ülekanne -&gt; Lisa komplekt</vt:lpstr>
      <vt:lpstr>Välisõpingu ülekanne -&gt; Lisa komplekt</vt:lpstr>
      <vt:lpstr>Välisõpingu ülekanne -&gt; Lisa komplekt</vt:lpstr>
      <vt:lpstr>Vali vastavusaine</vt:lpstr>
      <vt:lpstr>Vali vastavusaine</vt:lpstr>
      <vt:lpstr>Valik- või vabaaine korral vali õppekavaväline aine</vt:lpstr>
      <vt:lpstr>Valik- või vabaaine korral vali õppekavaväline aine</vt:lpstr>
      <vt:lpstr>Kui välismaal sooritatud aine nimetus puudub meie kooli ainete nimekirjast</vt:lpstr>
      <vt:lpstr>Lisa välismaalt saadud dokument, mis tõendab soorituse läbimist  </vt:lpstr>
      <vt:lpstr>Lae dokument üles</vt:lpstr>
      <vt:lpstr>Kinnita taotlus</vt:lpstr>
      <vt:lpstr>Kui taotlus on korrektne, siis kinnita</vt:lpstr>
      <vt:lpstr>Pea meeles!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kairi</dc:creator>
  <cp:lastModifiedBy>Eve</cp:lastModifiedBy>
  <cp:revision>41</cp:revision>
  <dcterms:created xsi:type="dcterms:W3CDTF">2017-01-19T09:24:17Z</dcterms:created>
  <dcterms:modified xsi:type="dcterms:W3CDTF">2019-03-25T12:15:50Z</dcterms:modified>
</cp:coreProperties>
</file>